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omments/modernComment_100_E3C47CD1.xml" ContentType="application/vnd.ms-powerpoint.comments+xml"/>
  <Override PartName="/ppt/comments/modernComment_101_A2C02B67.xml" ContentType="application/vnd.ms-powerpoint.comments+xml"/>
  <Override PartName="/ppt/authors.xml" ContentType="application/vnd.ms-powerpoint.author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89" r:id="rId4"/>
    <p:sldId id="291" r:id="rId5"/>
    <p:sldId id="292" r:id="rId6"/>
    <p:sldId id="297" r:id="rId7"/>
    <p:sldId id="293" r:id="rId8"/>
    <p:sldId id="279" r:id="rId9"/>
    <p:sldId id="280" r:id="rId10"/>
    <p:sldId id="285" r:id="rId11"/>
    <p:sldId id="298" r:id="rId12"/>
    <p:sldId id="286" r:id="rId13"/>
    <p:sldId id="287" r:id="rId14"/>
    <p:sldId id="294" r:id="rId15"/>
    <p:sldId id="295" r:id="rId16"/>
    <p:sldId id="296" r:id="rId17"/>
    <p:sldId id="288" r:id="rId18"/>
    <p:sldId id="300" r:id="rId19"/>
    <p:sldId id="281" r:id="rId2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8551630-30E8-E3F3-28B0-01D6839E2704}" name="Maria Rita Lopes dos Santos" initials="MRLdS" userId="1078ecd719a947c0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57A4"/>
    <a:srgbClr val="E4E5E7"/>
    <a:srgbClr val="CCE0F2"/>
    <a:srgbClr val="C7323C"/>
    <a:srgbClr val="E2E4E7"/>
    <a:srgbClr val="F60000"/>
    <a:srgbClr val="FF3B3B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EA9D1D-81BE-4841-8404-5342DEE36779}" v="858" dt="2022-04-07T05:43:44.6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61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ônica Mello" userId="94bf6c053001cafe" providerId="LiveId" clId="{09EA9D1D-81BE-4841-8404-5342DEE36779}"/>
    <pc:docChg chg="undo custSel addSld delSld modSld">
      <pc:chgData name="Mônica Mello" userId="94bf6c053001cafe" providerId="LiveId" clId="{09EA9D1D-81BE-4841-8404-5342DEE36779}" dt="2022-04-07T05:46:56.014" v="1970" actId="1076"/>
      <pc:docMkLst>
        <pc:docMk/>
      </pc:docMkLst>
      <pc:sldChg chg="modSp mod">
        <pc:chgData name="Mônica Mello" userId="94bf6c053001cafe" providerId="LiveId" clId="{09EA9D1D-81BE-4841-8404-5342DEE36779}" dt="2022-04-07T02:58:59.321" v="708" actId="113"/>
        <pc:sldMkLst>
          <pc:docMk/>
          <pc:sldMk cId="3821305041" sldId="256"/>
        </pc:sldMkLst>
        <pc:spChg chg="mod">
          <ac:chgData name="Mônica Mello" userId="94bf6c053001cafe" providerId="LiveId" clId="{09EA9D1D-81BE-4841-8404-5342DEE36779}" dt="2022-04-07T02:58:59.321" v="708" actId="113"/>
          <ac:spMkLst>
            <pc:docMk/>
            <pc:sldMk cId="3821305041" sldId="256"/>
            <ac:spMk id="10" creationId="{955E2EB5-FB31-4399-BCB9-43A8D1CF47F6}"/>
          </ac:spMkLst>
        </pc:spChg>
      </pc:sldChg>
      <pc:sldChg chg="modSp mod">
        <pc:chgData name="Mônica Mello" userId="94bf6c053001cafe" providerId="LiveId" clId="{09EA9D1D-81BE-4841-8404-5342DEE36779}" dt="2022-04-07T05:14:09.018" v="1716" actId="1076"/>
        <pc:sldMkLst>
          <pc:docMk/>
          <pc:sldMk cId="414827413" sldId="259"/>
        </pc:sldMkLst>
        <pc:spChg chg="mod">
          <ac:chgData name="Mônica Mello" userId="94bf6c053001cafe" providerId="LiveId" clId="{09EA9D1D-81BE-4841-8404-5342DEE36779}" dt="2022-04-07T05:14:06.695" v="1715" actId="14100"/>
          <ac:spMkLst>
            <pc:docMk/>
            <pc:sldMk cId="414827413" sldId="259"/>
            <ac:spMk id="3" creationId="{AD0ABBB1-9558-4C40-971C-7C2348CEC293}"/>
          </ac:spMkLst>
        </pc:spChg>
        <pc:picChg chg="mod">
          <ac:chgData name="Mônica Mello" userId="94bf6c053001cafe" providerId="LiveId" clId="{09EA9D1D-81BE-4841-8404-5342DEE36779}" dt="2022-04-07T05:14:09.018" v="1716" actId="1076"/>
          <ac:picMkLst>
            <pc:docMk/>
            <pc:sldMk cId="414827413" sldId="259"/>
            <ac:picMk id="4" creationId="{5E0C4236-CB2C-45B1-A0DD-045ED2973593}"/>
          </ac:picMkLst>
        </pc:picChg>
      </pc:sldChg>
      <pc:sldChg chg="addSp delSp modSp mod setBg">
        <pc:chgData name="Mônica Mello" userId="94bf6c053001cafe" providerId="LiveId" clId="{09EA9D1D-81BE-4841-8404-5342DEE36779}" dt="2022-04-07T03:30:54.037" v="993" actId="14100"/>
        <pc:sldMkLst>
          <pc:docMk/>
          <pc:sldMk cId="2417192002" sldId="260"/>
        </pc:sldMkLst>
        <pc:spChg chg="mod">
          <ac:chgData name="Mônica Mello" userId="94bf6c053001cafe" providerId="LiveId" clId="{09EA9D1D-81BE-4841-8404-5342DEE36779}" dt="2022-04-07T03:04:53.153" v="721" actId="26606"/>
          <ac:spMkLst>
            <pc:docMk/>
            <pc:sldMk cId="2417192002" sldId="260"/>
            <ac:spMk id="2" creationId="{4BC517F1-6B5F-407D-9B93-FE5D3B9DE08A}"/>
          </ac:spMkLst>
        </pc:spChg>
        <pc:spChg chg="add del mod">
          <ac:chgData name="Mônica Mello" userId="94bf6c053001cafe" providerId="LiveId" clId="{09EA9D1D-81BE-4841-8404-5342DEE36779}" dt="2022-04-07T03:04:53.153" v="721" actId="26606"/>
          <ac:spMkLst>
            <pc:docMk/>
            <pc:sldMk cId="2417192002" sldId="260"/>
            <ac:spMk id="3" creationId="{74847A21-61C6-40CB-A554-32D6DA3ED8B9}"/>
          </ac:spMkLst>
        </pc:spChg>
        <pc:spChg chg="add del">
          <ac:chgData name="Mônica Mello" userId="94bf6c053001cafe" providerId="LiveId" clId="{09EA9D1D-81BE-4841-8404-5342DEE36779}" dt="2022-04-07T03:04:53.153" v="721" actId="26606"/>
          <ac:spMkLst>
            <pc:docMk/>
            <pc:sldMk cId="2417192002" sldId="260"/>
            <ac:spMk id="84" creationId="{D47F22ED-3A55-4EDE-A5A8-163D82B09265}"/>
          </ac:spMkLst>
        </pc:spChg>
        <pc:spChg chg="add del">
          <ac:chgData name="Mônica Mello" userId="94bf6c053001cafe" providerId="LiveId" clId="{09EA9D1D-81BE-4841-8404-5342DEE36779}" dt="2022-04-07T03:04:53.153" v="721" actId="26606"/>
          <ac:spMkLst>
            <pc:docMk/>
            <pc:sldMk cId="2417192002" sldId="260"/>
            <ac:spMk id="85" creationId="{5184EE59-3061-456B-9FB5-98A8E0E74B02}"/>
          </ac:spMkLst>
        </pc:spChg>
        <pc:spChg chg="add del">
          <ac:chgData name="Mônica Mello" userId="94bf6c053001cafe" providerId="LiveId" clId="{09EA9D1D-81BE-4841-8404-5342DEE36779}" dt="2022-04-07T03:04:53.153" v="721" actId="26606"/>
          <ac:spMkLst>
            <pc:docMk/>
            <pc:sldMk cId="2417192002" sldId="260"/>
            <ac:spMk id="86" creationId="{F7E07B5E-9FB5-4C91-8BE4-6167EB58D0A7}"/>
          </ac:spMkLst>
        </pc:spChg>
        <pc:spChg chg="add del">
          <ac:chgData name="Mônica Mello" userId="94bf6c053001cafe" providerId="LiveId" clId="{09EA9D1D-81BE-4841-8404-5342DEE36779}" dt="2022-04-07T03:04:53.153" v="721" actId="26606"/>
          <ac:spMkLst>
            <pc:docMk/>
            <pc:sldMk cId="2417192002" sldId="260"/>
            <ac:spMk id="87" creationId="{37524947-EB09-4DD9-973B-9F75BBCD7269}"/>
          </ac:spMkLst>
        </pc:spChg>
        <pc:spChg chg="add del">
          <ac:chgData name="Mônica Mello" userId="94bf6c053001cafe" providerId="LiveId" clId="{09EA9D1D-81BE-4841-8404-5342DEE36779}" dt="2022-04-07T03:04:53.153" v="721" actId="26606"/>
          <ac:spMkLst>
            <pc:docMk/>
            <pc:sldMk cId="2417192002" sldId="260"/>
            <ac:spMk id="88" creationId="{D30C8E25-2DD1-45C6-9F04-0F0CBF666021}"/>
          </ac:spMkLst>
        </pc:spChg>
        <pc:spChg chg="add del">
          <ac:chgData name="Mônica Mello" userId="94bf6c053001cafe" providerId="LiveId" clId="{09EA9D1D-81BE-4841-8404-5342DEE36779}" dt="2022-04-07T03:04:53.153" v="721" actId="26606"/>
          <ac:spMkLst>
            <pc:docMk/>
            <pc:sldMk cId="2417192002" sldId="260"/>
            <ac:spMk id="89" creationId="{BC57EA3C-C239-4132-A618-5CBE9F896B2F}"/>
          </ac:spMkLst>
        </pc:spChg>
        <pc:spChg chg="add">
          <ac:chgData name="Mônica Mello" userId="94bf6c053001cafe" providerId="LiveId" clId="{09EA9D1D-81BE-4841-8404-5342DEE36779}" dt="2022-04-07T03:04:53.153" v="721" actId="26606"/>
          <ac:spMkLst>
            <pc:docMk/>
            <pc:sldMk cId="2417192002" sldId="260"/>
            <ac:spMk id="94" creationId="{09588DA8-065E-4F6F-8EFD-43104AB2E0CF}"/>
          </ac:spMkLst>
        </pc:spChg>
        <pc:spChg chg="add del">
          <ac:chgData name="Mônica Mello" userId="94bf6c053001cafe" providerId="LiveId" clId="{09EA9D1D-81BE-4841-8404-5342DEE36779}" dt="2022-04-07T03:04:53.137" v="720" actId="26606"/>
          <ac:spMkLst>
            <pc:docMk/>
            <pc:sldMk cId="2417192002" sldId="260"/>
            <ac:spMk id="95" creationId="{B819A166-7571-4003-A6B8-B62034C3ED30}"/>
          </ac:spMkLst>
        </pc:spChg>
        <pc:spChg chg="add">
          <ac:chgData name="Mônica Mello" userId="94bf6c053001cafe" providerId="LiveId" clId="{09EA9D1D-81BE-4841-8404-5342DEE36779}" dt="2022-04-07T03:04:53.153" v="721" actId="26606"/>
          <ac:spMkLst>
            <pc:docMk/>
            <pc:sldMk cId="2417192002" sldId="260"/>
            <ac:spMk id="96" creationId="{C4285719-470E-454C-AF62-8323075F1F5B}"/>
          </ac:spMkLst>
        </pc:spChg>
        <pc:spChg chg="add mod">
          <ac:chgData name="Mônica Mello" userId="94bf6c053001cafe" providerId="LiveId" clId="{09EA9D1D-81BE-4841-8404-5342DEE36779}" dt="2022-04-07T03:30:54.037" v="993" actId="14100"/>
          <ac:spMkLst>
            <pc:docMk/>
            <pc:sldMk cId="2417192002" sldId="260"/>
            <ac:spMk id="97" creationId="{74847A21-61C6-40CB-A554-32D6DA3ED8B9}"/>
          </ac:spMkLst>
        </pc:spChg>
        <pc:spChg chg="add">
          <ac:chgData name="Mônica Mello" userId="94bf6c053001cafe" providerId="LiveId" clId="{09EA9D1D-81BE-4841-8404-5342DEE36779}" dt="2022-04-07T03:04:53.153" v="721" actId="26606"/>
          <ac:spMkLst>
            <pc:docMk/>
            <pc:sldMk cId="2417192002" sldId="260"/>
            <ac:spMk id="98" creationId="{CD9FE4EF-C4D8-49A0-B2FF-81D8DB7D8A24}"/>
          </ac:spMkLst>
        </pc:spChg>
        <pc:spChg chg="add">
          <ac:chgData name="Mônica Mello" userId="94bf6c053001cafe" providerId="LiveId" clId="{09EA9D1D-81BE-4841-8404-5342DEE36779}" dt="2022-04-07T03:04:53.153" v="721" actId="26606"/>
          <ac:spMkLst>
            <pc:docMk/>
            <pc:sldMk cId="2417192002" sldId="260"/>
            <ac:spMk id="100" creationId="{4300840D-0A0B-4512-BACA-B439D5B9C57C}"/>
          </ac:spMkLst>
        </pc:spChg>
        <pc:spChg chg="add">
          <ac:chgData name="Mônica Mello" userId="94bf6c053001cafe" providerId="LiveId" clId="{09EA9D1D-81BE-4841-8404-5342DEE36779}" dt="2022-04-07T03:04:53.153" v="721" actId="26606"/>
          <ac:spMkLst>
            <pc:docMk/>
            <pc:sldMk cId="2417192002" sldId="260"/>
            <ac:spMk id="102" creationId="{D2B78728-A580-49A7-84F9-6EF6F583ADE0}"/>
          </ac:spMkLst>
        </pc:spChg>
        <pc:spChg chg="add">
          <ac:chgData name="Mônica Mello" userId="94bf6c053001cafe" providerId="LiveId" clId="{09EA9D1D-81BE-4841-8404-5342DEE36779}" dt="2022-04-07T03:04:53.153" v="721" actId="26606"/>
          <ac:spMkLst>
            <pc:docMk/>
            <pc:sldMk cId="2417192002" sldId="260"/>
            <ac:spMk id="104" creationId="{38FAA1A1-D861-433F-88FA-1E9D6FD31D11}"/>
          </ac:spMkLst>
        </pc:spChg>
        <pc:spChg chg="add">
          <ac:chgData name="Mônica Mello" userId="94bf6c053001cafe" providerId="LiveId" clId="{09EA9D1D-81BE-4841-8404-5342DEE36779}" dt="2022-04-07T03:04:53.153" v="721" actId="26606"/>
          <ac:spMkLst>
            <pc:docMk/>
            <pc:sldMk cId="2417192002" sldId="260"/>
            <ac:spMk id="106" creationId="{8D71EDA1-87BF-4D5D-AB79-F346FD19278A}"/>
          </ac:spMkLst>
        </pc:spChg>
        <pc:graphicFrameChg chg="add del">
          <ac:chgData name="Mônica Mello" userId="94bf6c053001cafe" providerId="LiveId" clId="{09EA9D1D-81BE-4841-8404-5342DEE36779}" dt="2022-04-07T03:04:53.137" v="720" actId="26606"/>
          <ac:graphicFrameMkLst>
            <pc:docMk/>
            <pc:sldMk cId="2417192002" sldId="260"/>
            <ac:graphicFrameMk id="91" creationId="{24098325-466B-53F4-613F-6102C153CF73}"/>
          </ac:graphicFrameMkLst>
        </pc:graphicFrameChg>
        <pc:picChg chg="add mod">
          <ac:chgData name="Mônica Mello" userId="94bf6c053001cafe" providerId="LiveId" clId="{09EA9D1D-81BE-4841-8404-5342DEE36779}" dt="2022-04-07T03:04:41.071" v="718" actId="14100"/>
          <ac:picMkLst>
            <pc:docMk/>
            <pc:sldMk cId="2417192002" sldId="260"/>
            <ac:picMk id="11" creationId="{615037E9-1341-4A1D-9B60-E0C08ACB57DF}"/>
          </ac:picMkLst>
        </pc:picChg>
      </pc:sldChg>
      <pc:sldChg chg="addSp delSp modSp mod setBg">
        <pc:chgData name="Mônica Mello" userId="94bf6c053001cafe" providerId="LiveId" clId="{09EA9D1D-81BE-4841-8404-5342DEE36779}" dt="2022-04-07T03:30:02.716" v="989" actId="123"/>
        <pc:sldMkLst>
          <pc:docMk/>
          <pc:sldMk cId="452826960" sldId="261"/>
        </pc:sldMkLst>
        <pc:spChg chg="mod">
          <ac:chgData name="Mônica Mello" userId="94bf6c053001cafe" providerId="LiveId" clId="{09EA9D1D-81BE-4841-8404-5342DEE36779}" dt="2022-04-07T03:29:22.942" v="984" actId="26606"/>
          <ac:spMkLst>
            <pc:docMk/>
            <pc:sldMk cId="452826960" sldId="261"/>
            <ac:spMk id="2" creationId="{FF8CAB60-22C2-48EF-AA14-A44CEA9E95DA}"/>
          </ac:spMkLst>
        </pc:spChg>
        <pc:spChg chg="mod ord">
          <ac:chgData name="Mônica Mello" userId="94bf6c053001cafe" providerId="LiveId" clId="{09EA9D1D-81BE-4841-8404-5342DEE36779}" dt="2022-04-07T03:30:02.716" v="989" actId="123"/>
          <ac:spMkLst>
            <pc:docMk/>
            <pc:sldMk cId="452826960" sldId="261"/>
            <ac:spMk id="3" creationId="{0ECFA4FD-ED7F-4AFE-A192-DCC3A2A9F1DA}"/>
          </ac:spMkLst>
        </pc:spChg>
        <pc:spChg chg="add del">
          <ac:chgData name="Mônica Mello" userId="94bf6c053001cafe" providerId="LiveId" clId="{09EA9D1D-81BE-4841-8404-5342DEE36779}" dt="2022-04-07T03:29:22.942" v="984" actId="26606"/>
          <ac:spMkLst>
            <pc:docMk/>
            <pc:sldMk cId="452826960" sldId="261"/>
            <ac:spMk id="41" creationId="{F88DA1F7-243F-4238-B2E5-D9BC0A53C2D9}"/>
          </ac:spMkLst>
        </pc:spChg>
        <pc:spChg chg="add del">
          <ac:chgData name="Mônica Mello" userId="94bf6c053001cafe" providerId="LiveId" clId="{09EA9D1D-81BE-4841-8404-5342DEE36779}" dt="2022-04-07T03:29:22.942" v="984" actId="26606"/>
          <ac:spMkLst>
            <pc:docMk/>
            <pc:sldMk cId="452826960" sldId="261"/>
            <ac:spMk id="42" creationId="{A7FC5E3B-10AB-47E5-A8FC-14E8B42CE5A1}"/>
          </ac:spMkLst>
        </pc:spChg>
        <pc:spChg chg="add del">
          <ac:chgData name="Mônica Mello" userId="94bf6c053001cafe" providerId="LiveId" clId="{09EA9D1D-81BE-4841-8404-5342DEE36779}" dt="2022-04-07T03:29:22.926" v="983" actId="26606"/>
          <ac:spMkLst>
            <pc:docMk/>
            <pc:sldMk cId="452826960" sldId="261"/>
            <ac:spMk id="47" creationId="{D2B783EE-0239-4717-BBEA-8C9EAC61C824}"/>
          </ac:spMkLst>
        </pc:spChg>
        <pc:spChg chg="add del">
          <ac:chgData name="Mônica Mello" userId="94bf6c053001cafe" providerId="LiveId" clId="{09EA9D1D-81BE-4841-8404-5342DEE36779}" dt="2022-04-07T03:29:22.926" v="983" actId="26606"/>
          <ac:spMkLst>
            <pc:docMk/>
            <pc:sldMk cId="452826960" sldId="261"/>
            <ac:spMk id="49" creationId="{A7B99495-F43F-4D80-A44F-2CB4764EB90B}"/>
          </ac:spMkLst>
        </pc:spChg>
        <pc:spChg chg="add del">
          <ac:chgData name="Mônica Mello" userId="94bf6c053001cafe" providerId="LiveId" clId="{09EA9D1D-81BE-4841-8404-5342DEE36779}" dt="2022-04-07T03:29:22.926" v="983" actId="26606"/>
          <ac:spMkLst>
            <pc:docMk/>
            <pc:sldMk cId="452826960" sldId="261"/>
            <ac:spMk id="51" creationId="{70BEB1E7-2F88-40BC-B73D-42E5B6F80BFC}"/>
          </ac:spMkLst>
        </pc:spChg>
        <pc:spChg chg="add">
          <ac:chgData name="Mônica Mello" userId="94bf6c053001cafe" providerId="LiveId" clId="{09EA9D1D-81BE-4841-8404-5342DEE36779}" dt="2022-04-07T03:29:22.942" v="984" actId="26606"/>
          <ac:spMkLst>
            <pc:docMk/>
            <pc:sldMk cId="452826960" sldId="261"/>
            <ac:spMk id="53" creationId="{5C7EF35C-8B7D-4026-8F09-8B2B2250579B}"/>
          </ac:spMkLst>
        </pc:spChg>
        <pc:spChg chg="add">
          <ac:chgData name="Mônica Mello" userId="94bf6c053001cafe" providerId="LiveId" clId="{09EA9D1D-81BE-4841-8404-5342DEE36779}" dt="2022-04-07T03:29:22.942" v="984" actId="26606"/>
          <ac:spMkLst>
            <pc:docMk/>
            <pc:sldMk cId="452826960" sldId="261"/>
            <ac:spMk id="54" creationId="{D4993743-B10A-433C-9996-3035D2C3ABC6}"/>
          </ac:spMkLst>
        </pc:spChg>
        <pc:spChg chg="add">
          <ac:chgData name="Mônica Mello" userId="94bf6c053001cafe" providerId="LiveId" clId="{09EA9D1D-81BE-4841-8404-5342DEE36779}" dt="2022-04-07T03:29:22.942" v="984" actId="26606"/>
          <ac:spMkLst>
            <pc:docMk/>
            <pc:sldMk cId="452826960" sldId="261"/>
            <ac:spMk id="55" creationId="{5F24A71D-C0A9-49AC-B2D1-5A9EA2BD383E}"/>
          </ac:spMkLst>
        </pc:spChg>
        <pc:spChg chg="add">
          <ac:chgData name="Mônica Mello" userId="94bf6c053001cafe" providerId="LiveId" clId="{09EA9D1D-81BE-4841-8404-5342DEE36779}" dt="2022-04-07T03:29:22.942" v="984" actId="26606"/>
          <ac:spMkLst>
            <pc:docMk/>
            <pc:sldMk cId="452826960" sldId="261"/>
            <ac:spMk id="56" creationId="{BB3B8946-A0AA-42D4-8A24-639DC6EA170E}"/>
          </ac:spMkLst>
        </pc:spChg>
        <pc:spChg chg="add">
          <ac:chgData name="Mônica Mello" userId="94bf6c053001cafe" providerId="LiveId" clId="{09EA9D1D-81BE-4841-8404-5342DEE36779}" dt="2022-04-07T03:29:22.942" v="984" actId="26606"/>
          <ac:spMkLst>
            <pc:docMk/>
            <pc:sldMk cId="452826960" sldId="261"/>
            <ac:spMk id="57" creationId="{14280C55-570C-4284-9850-B2BA33DB6726}"/>
          </ac:spMkLst>
        </pc:spChg>
        <pc:spChg chg="add">
          <ac:chgData name="Mônica Mello" userId="94bf6c053001cafe" providerId="LiveId" clId="{09EA9D1D-81BE-4841-8404-5342DEE36779}" dt="2022-04-07T03:29:22.942" v="984" actId="26606"/>
          <ac:spMkLst>
            <pc:docMk/>
            <pc:sldMk cId="452826960" sldId="261"/>
            <ac:spMk id="58" creationId="{AB1038E6-06EF-4DCB-B52E-D3825C50F7C6}"/>
          </ac:spMkLst>
        </pc:spChg>
        <pc:picChg chg="mod ord">
          <ac:chgData name="Mônica Mello" userId="94bf6c053001cafe" providerId="LiveId" clId="{09EA9D1D-81BE-4841-8404-5342DEE36779}" dt="2022-04-07T03:29:36.137" v="987" actId="14100"/>
          <ac:picMkLst>
            <pc:docMk/>
            <pc:sldMk cId="452826960" sldId="261"/>
            <ac:picMk id="5" creationId="{5B26F129-2816-4141-8E1E-6DAC0862BD72}"/>
          </ac:picMkLst>
        </pc:picChg>
        <pc:picChg chg="mod ord">
          <ac:chgData name="Mônica Mello" userId="94bf6c053001cafe" providerId="LiveId" clId="{09EA9D1D-81BE-4841-8404-5342DEE36779}" dt="2022-04-07T03:29:22.942" v="984" actId="26606"/>
          <ac:picMkLst>
            <pc:docMk/>
            <pc:sldMk cId="452826960" sldId="261"/>
            <ac:picMk id="11" creationId="{FA9F6B15-D039-4168-A54F-958CF19B0930}"/>
          </ac:picMkLst>
        </pc:picChg>
      </pc:sldChg>
      <pc:sldChg chg="modSp mod">
        <pc:chgData name="Mônica Mello" userId="94bf6c053001cafe" providerId="LiveId" clId="{09EA9D1D-81BE-4841-8404-5342DEE36779}" dt="2022-04-07T03:26:11.364" v="966" actId="20577"/>
        <pc:sldMkLst>
          <pc:docMk/>
          <pc:sldMk cId="2891404198" sldId="262"/>
        </pc:sldMkLst>
        <pc:spChg chg="mod">
          <ac:chgData name="Mônica Mello" userId="94bf6c053001cafe" providerId="LiveId" clId="{09EA9D1D-81BE-4841-8404-5342DEE36779}" dt="2022-04-07T03:26:11.364" v="966" actId="20577"/>
          <ac:spMkLst>
            <pc:docMk/>
            <pc:sldMk cId="2891404198" sldId="262"/>
            <ac:spMk id="2" creationId="{39BD0102-C078-4E37-AA56-F1F0473368BD}"/>
          </ac:spMkLst>
        </pc:spChg>
        <pc:spChg chg="mod">
          <ac:chgData name="Mônica Mello" userId="94bf6c053001cafe" providerId="LiveId" clId="{09EA9D1D-81BE-4841-8404-5342DEE36779}" dt="2022-04-07T03:26:02.154" v="965" actId="20577"/>
          <ac:spMkLst>
            <pc:docMk/>
            <pc:sldMk cId="2891404198" sldId="262"/>
            <ac:spMk id="3" creationId="{FEAED87A-087A-42E0-B526-FECF983DCB0C}"/>
          </ac:spMkLst>
        </pc:spChg>
      </pc:sldChg>
      <pc:sldChg chg="delSp modSp add del mod">
        <pc:chgData name="Mônica Mello" userId="94bf6c053001cafe" providerId="LiveId" clId="{09EA9D1D-81BE-4841-8404-5342DEE36779}" dt="2022-04-07T05:46:56.014" v="1970" actId="1076"/>
        <pc:sldMkLst>
          <pc:docMk/>
          <pc:sldMk cId="0" sldId="263"/>
        </pc:sldMkLst>
        <pc:spChg chg="mod">
          <ac:chgData name="Mônica Mello" userId="94bf6c053001cafe" providerId="LiveId" clId="{09EA9D1D-81BE-4841-8404-5342DEE36779}" dt="2022-04-07T05:42:00.493" v="1848" actId="1076"/>
          <ac:spMkLst>
            <pc:docMk/>
            <pc:sldMk cId="0" sldId="263"/>
            <ac:spMk id="39" creationId="{13F3D085-73F9-AF47-B3D9-A8F419756D5E}"/>
          </ac:spMkLst>
        </pc:spChg>
        <pc:spChg chg="mod">
          <ac:chgData name="Mônica Mello" userId="94bf6c053001cafe" providerId="LiveId" clId="{09EA9D1D-81BE-4841-8404-5342DEE36779}" dt="2022-04-07T05:45:26.612" v="1931" actId="1076"/>
          <ac:spMkLst>
            <pc:docMk/>
            <pc:sldMk cId="0" sldId="263"/>
            <ac:spMk id="40" creationId="{73D76683-9759-3145-BF2E-BFD5448669A7}"/>
          </ac:spMkLst>
        </pc:spChg>
        <pc:spChg chg="mod">
          <ac:chgData name="Mônica Mello" userId="94bf6c053001cafe" providerId="LiveId" clId="{09EA9D1D-81BE-4841-8404-5342DEE36779}" dt="2022-04-07T05:45:29.875" v="1932" actId="1076"/>
          <ac:spMkLst>
            <pc:docMk/>
            <pc:sldMk cId="0" sldId="263"/>
            <ac:spMk id="48" creationId="{A09B8419-D876-4D7C-A5CF-2AD797572309}"/>
          </ac:spMkLst>
        </pc:spChg>
        <pc:spChg chg="del">
          <ac:chgData name="Mônica Mello" userId="94bf6c053001cafe" providerId="LiveId" clId="{09EA9D1D-81BE-4841-8404-5342DEE36779}" dt="2022-04-07T05:42:54.349" v="1872" actId="478"/>
          <ac:spMkLst>
            <pc:docMk/>
            <pc:sldMk cId="0" sldId="263"/>
            <ac:spMk id="49" creationId="{B2C0F3AF-AC00-4B96-BBD7-6D579277637B}"/>
          </ac:spMkLst>
        </pc:spChg>
        <pc:spChg chg="mod">
          <ac:chgData name="Mônica Mello" userId="94bf6c053001cafe" providerId="LiveId" clId="{09EA9D1D-81BE-4841-8404-5342DEE36779}" dt="2022-04-07T05:46:56.014" v="1970" actId="1076"/>
          <ac:spMkLst>
            <pc:docMk/>
            <pc:sldMk cId="0" sldId="263"/>
            <ac:spMk id="152" creationId="{00000000-0000-0000-0000-000000000000}"/>
          </ac:spMkLst>
        </pc:spChg>
        <pc:spChg chg="mod">
          <ac:chgData name="Mônica Mello" userId="94bf6c053001cafe" providerId="LiveId" clId="{09EA9D1D-81BE-4841-8404-5342DEE36779}" dt="2022-04-07T05:42:09.086" v="1852" actId="1076"/>
          <ac:spMkLst>
            <pc:docMk/>
            <pc:sldMk cId="0" sldId="263"/>
            <ac:spMk id="161" creationId="{00000000-0000-0000-0000-000000000000}"/>
          </ac:spMkLst>
        </pc:spChg>
        <pc:spChg chg="mod">
          <ac:chgData name="Mônica Mello" userId="94bf6c053001cafe" providerId="LiveId" clId="{09EA9D1D-81BE-4841-8404-5342DEE36779}" dt="2022-04-07T05:42:07.920" v="1851" actId="1076"/>
          <ac:spMkLst>
            <pc:docMk/>
            <pc:sldMk cId="0" sldId="263"/>
            <ac:spMk id="162" creationId="{00000000-0000-0000-0000-000000000000}"/>
          </ac:spMkLst>
        </pc:spChg>
        <pc:grpChg chg="mod">
          <ac:chgData name="Mônica Mello" userId="94bf6c053001cafe" providerId="LiveId" clId="{09EA9D1D-81BE-4841-8404-5342DEE36779}" dt="2022-04-07T05:45:33.739" v="1945" actId="1036"/>
          <ac:grpSpMkLst>
            <pc:docMk/>
            <pc:sldMk cId="0" sldId="263"/>
            <ac:grpSpMk id="38" creationId="{B3B3C6CC-99E2-0645-AAE3-598C6DC8218F}"/>
          </ac:grpSpMkLst>
        </pc:grpChg>
        <pc:grpChg chg="mod">
          <ac:chgData name="Mônica Mello" userId="94bf6c053001cafe" providerId="LiveId" clId="{09EA9D1D-81BE-4841-8404-5342DEE36779}" dt="2022-04-07T05:45:44.401" v="1957" actId="1036"/>
          <ac:grpSpMkLst>
            <pc:docMk/>
            <pc:sldMk cId="0" sldId="263"/>
            <ac:grpSpMk id="153" creationId="{00000000-0000-0000-0000-000000000000}"/>
          </ac:grpSpMkLst>
        </pc:grpChg>
        <pc:grpChg chg="del mod">
          <ac:chgData name="Mônica Mello" userId="94bf6c053001cafe" providerId="LiveId" clId="{09EA9D1D-81BE-4841-8404-5342DEE36779}" dt="2022-04-07T05:45:05.301" v="1925" actId="1076"/>
          <ac:grpSpMkLst>
            <pc:docMk/>
            <pc:sldMk cId="0" sldId="263"/>
            <ac:grpSpMk id="160" creationId="{00000000-0000-0000-0000-000000000000}"/>
          </ac:grpSpMkLst>
        </pc:grpChg>
        <pc:grpChg chg="mod">
          <ac:chgData name="Mônica Mello" userId="94bf6c053001cafe" providerId="LiveId" clId="{09EA9D1D-81BE-4841-8404-5342DEE36779}" dt="2022-04-07T05:45:06.875" v="1926" actId="1076"/>
          <ac:grpSpMkLst>
            <pc:docMk/>
            <pc:sldMk cId="0" sldId="263"/>
            <ac:grpSpMk id="167" creationId="{00000000-0000-0000-0000-000000000000}"/>
          </ac:grpSpMkLst>
        </pc:grpChg>
        <pc:grpChg chg="mod">
          <ac:chgData name="Mônica Mello" userId="94bf6c053001cafe" providerId="LiveId" clId="{09EA9D1D-81BE-4841-8404-5342DEE36779}" dt="2022-04-07T05:45:54.667" v="1963" actId="1036"/>
          <ac:grpSpMkLst>
            <pc:docMk/>
            <pc:sldMk cId="0" sldId="263"/>
            <ac:grpSpMk id="174" creationId="{00000000-0000-0000-0000-000000000000}"/>
          </ac:grpSpMkLst>
        </pc:grpChg>
      </pc:sldChg>
      <pc:sldChg chg="addSp delSp modSp mod setBg">
        <pc:chgData name="Mônica Mello" userId="94bf6c053001cafe" providerId="LiveId" clId="{09EA9D1D-81BE-4841-8404-5342DEE36779}" dt="2022-04-07T03:51:55.215" v="1129" actId="1076"/>
        <pc:sldMkLst>
          <pc:docMk/>
          <pc:sldMk cId="6970392" sldId="264"/>
        </pc:sldMkLst>
        <pc:spChg chg="mod">
          <ac:chgData name="Mônica Mello" userId="94bf6c053001cafe" providerId="LiveId" clId="{09EA9D1D-81BE-4841-8404-5342DEE36779}" dt="2022-04-07T03:32:27.862" v="1000" actId="1076"/>
          <ac:spMkLst>
            <pc:docMk/>
            <pc:sldMk cId="6970392" sldId="264"/>
            <ac:spMk id="2" creationId="{A1DCD1C2-31DC-4FA3-B269-F673CCD43AD5}"/>
          </ac:spMkLst>
        </pc:spChg>
        <pc:spChg chg="mod">
          <ac:chgData name="Mônica Mello" userId="94bf6c053001cafe" providerId="LiveId" clId="{09EA9D1D-81BE-4841-8404-5342DEE36779}" dt="2022-04-07T03:31:41.312" v="997" actId="6549"/>
          <ac:spMkLst>
            <pc:docMk/>
            <pc:sldMk cId="6970392" sldId="264"/>
            <ac:spMk id="3" creationId="{F81C7895-42B5-473F-BCC2-083FCAE03344}"/>
          </ac:spMkLst>
        </pc:spChg>
        <pc:spChg chg="add del">
          <ac:chgData name="Mônica Mello" userId="94bf6c053001cafe" providerId="LiveId" clId="{09EA9D1D-81BE-4841-8404-5342DEE36779}" dt="2022-04-07T03:28:23.818" v="975" actId="26606"/>
          <ac:spMkLst>
            <pc:docMk/>
            <pc:sldMk cId="6970392" sldId="264"/>
            <ac:spMk id="12" creationId="{A8384FB5-9ADC-4DDC-881B-597D56F5B15D}"/>
          </ac:spMkLst>
        </pc:spChg>
        <pc:spChg chg="add del">
          <ac:chgData name="Mônica Mello" userId="94bf6c053001cafe" providerId="LiveId" clId="{09EA9D1D-81BE-4841-8404-5342DEE36779}" dt="2022-04-07T03:28:23.818" v="975" actId="26606"/>
          <ac:spMkLst>
            <pc:docMk/>
            <pc:sldMk cId="6970392" sldId="264"/>
            <ac:spMk id="14" creationId="{91E5A9A7-95C6-4F4F-B00E-C82E07FE62EF}"/>
          </ac:spMkLst>
        </pc:spChg>
        <pc:spChg chg="add del">
          <ac:chgData name="Mônica Mello" userId="94bf6c053001cafe" providerId="LiveId" clId="{09EA9D1D-81BE-4841-8404-5342DEE36779}" dt="2022-04-07T03:28:23.818" v="975" actId="26606"/>
          <ac:spMkLst>
            <pc:docMk/>
            <pc:sldMk cId="6970392" sldId="264"/>
            <ac:spMk id="16" creationId="{D07DD2DE-F619-49DD-B5E7-03A290FF4ED1}"/>
          </ac:spMkLst>
        </pc:spChg>
        <pc:spChg chg="add del">
          <ac:chgData name="Mônica Mello" userId="94bf6c053001cafe" providerId="LiveId" clId="{09EA9D1D-81BE-4841-8404-5342DEE36779}" dt="2022-04-07T03:28:23.818" v="975" actId="26606"/>
          <ac:spMkLst>
            <pc:docMk/>
            <pc:sldMk cId="6970392" sldId="264"/>
            <ac:spMk id="18" creationId="{85149191-5F60-4A28-AAFF-039F96B0F3EC}"/>
          </ac:spMkLst>
        </pc:spChg>
        <pc:spChg chg="add del">
          <ac:chgData name="Mônica Mello" userId="94bf6c053001cafe" providerId="LiveId" clId="{09EA9D1D-81BE-4841-8404-5342DEE36779}" dt="2022-04-07T03:28:23.818" v="975" actId="26606"/>
          <ac:spMkLst>
            <pc:docMk/>
            <pc:sldMk cId="6970392" sldId="264"/>
            <ac:spMk id="20" creationId="{F8260ED5-17F7-4158-B241-D51DD4CF1B7E}"/>
          </ac:spMkLst>
        </pc:spChg>
        <pc:spChg chg="add del">
          <ac:chgData name="Mônica Mello" userId="94bf6c053001cafe" providerId="LiveId" clId="{09EA9D1D-81BE-4841-8404-5342DEE36779}" dt="2022-04-07T03:28:59.435" v="980" actId="26606"/>
          <ac:spMkLst>
            <pc:docMk/>
            <pc:sldMk cId="6970392" sldId="264"/>
            <ac:spMk id="22" creationId="{59A309A7-1751-4ABE-A3C1-EEC40366AD89}"/>
          </ac:spMkLst>
        </pc:spChg>
        <pc:spChg chg="add del">
          <ac:chgData name="Mônica Mello" userId="94bf6c053001cafe" providerId="LiveId" clId="{09EA9D1D-81BE-4841-8404-5342DEE36779}" dt="2022-04-07T03:28:59.435" v="980" actId="26606"/>
          <ac:spMkLst>
            <pc:docMk/>
            <pc:sldMk cId="6970392" sldId="264"/>
            <ac:spMk id="23" creationId="{967D8EB6-EAE1-4F9C-B398-83321E287204}"/>
          </ac:spMkLst>
        </pc:spChg>
        <pc:spChg chg="add mod">
          <ac:chgData name="Mônica Mello" userId="94bf6c053001cafe" providerId="LiveId" clId="{09EA9D1D-81BE-4841-8404-5342DEE36779}" dt="2022-04-07T03:44:59.326" v="1102" actId="1076"/>
          <ac:spMkLst>
            <pc:docMk/>
            <pc:sldMk cId="6970392" sldId="264"/>
            <ac:spMk id="24" creationId="{2C73C63D-0E7D-438A-9DEB-FB0C7EEA54C8}"/>
          </ac:spMkLst>
        </pc:spChg>
        <pc:spChg chg="add mod">
          <ac:chgData name="Mônica Mello" userId="94bf6c053001cafe" providerId="LiveId" clId="{09EA9D1D-81BE-4841-8404-5342DEE36779}" dt="2022-04-07T03:44:56.719" v="1101" actId="1076"/>
          <ac:spMkLst>
            <pc:docMk/>
            <pc:sldMk cId="6970392" sldId="264"/>
            <ac:spMk id="25" creationId="{1AF31171-D82E-4A9F-ABDE-686DFDAB22FA}"/>
          </ac:spMkLst>
        </pc:spChg>
        <pc:spChg chg="add mod">
          <ac:chgData name="Mônica Mello" userId="94bf6c053001cafe" providerId="LiveId" clId="{09EA9D1D-81BE-4841-8404-5342DEE36779}" dt="2022-04-07T03:46:31.950" v="1108" actId="1076"/>
          <ac:spMkLst>
            <pc:docMk/>
            <pc:sldMk cId="6970392" sldId="264"/>
            <ac:spMk id="26" creationId="{3B3CF6E0-D73A-4418-85E4-0E933E8A074B}"/>
          </ac:spMkLst>
        </pc:spChg>
        <pc:spChg chg="add mod">
          <ac:chgData name="Mônica Mello" userId="94bf6c053001cafe" providerId="LiveId" clId="{09EA9D1D-81BE-4841-8404-5342DEE36779}" dt="2022-04-07T03:51:55.215" v="1129" actId="1076"/>
          <ac:spMkLst>
            <pc:docMk/>
            <pc:sldMk cId="6970392" sldId="264"/>
            <ac:spMk id="27" creationId="{B9840831-3175-407F-9076-70D4F1DE6F09}"/>
          </ac:spMkLst>
        </pc:spChg>
        <pc:spChg chg="add del">
          <ac:chgData name="Mônica Mello" userId="94bf6c053001cafe" providerId="LiveId" clId="{09EA9D1D-81BE-4841-8404-5342DEE36779}" dt="2022-04-07T03:28:59.420" v="979" actId="26606"/>
          <ac:spMkLst>
            <pc:docMk/>
            <pc:sldMk cId="6970392" sldId="264"/>
            <ac:spMk id="28" creationId="{A33739E3-2922-4229-841B-33CE71C67584}"/>
          </ac:spMkLst>
        </pc:spChg>
        <pc:spChg chg="add mod">
          <ac:chgData name="Mônica Mello" userId="94bf6c053001cafe" providerId="LiveId" clId="{09EA9D1D-81BE-4841-8404-5342DEE36779}" dt="2022-04-07T03:45:11.813" v="1105" actId="6549"/>
          <ac:spMkLst>
            <pc:docMk/>
            <pc:sldMk cId="6970392" sldId="264"/>
            <ac:spMk id="29" creationId="{DDFE081B-6A88-444D-BE99-047DEF66A282}"/>
          </ac:spMkLst>
        </pc:spChg>
        <pc:spChg chg="add del">
          <ac:chgData name="Mônica Mello" userId="94bf6c053001cafe" providerId="LiveId" clId="{09EA9D1D-81BE-4841-8404-5342DEE36779}" dt="2022-04-07T03:28:59.420" v="979" actId="26606"/>
          <ac:spMkLst>
            <pc:docMk/>
            <pc:sldMk cId="6970392" sldId="264"/>
            <ac:spMk id="30" creationId="{C4C9F2B0-1044-46EB-8AEB-C3BFFDE6C2CC}"/>
          </ac:spMkLst>
        </pc:spChg>
        <pc:spChg chg="add mod">
          <ac:chgData name="Mônica Mello" userId="94bf6c053001cafe" providerId="LiveId" clId="{09EA9D1D-81BE-4841-8404-5342DEE36779}" dt="2022-04-07T03:50:22.841" v="1127" actId="1076"/>
          <ac:spMkLst>
            <pc:docMk/>
            <pc:sldMk cId="6970392" sldId="264"/>
            <ac:spMk id="31" creationId="{89003A46-B392-41C7-87A2-BCD179CB67EB}"/>
          </ac:spMkLst>
        </pc:spChg>
        <pc:spChg chg="add del">
          <ac:chgData name="Mônica Mello" userId="94bf6c053001cafe" providerId="LiveId" clId="{09EA9D1D-81BE-4841-8404-5342DEE36779}" dt="2022-04-07T03:28:59.420" v="979" actId="26606"/>
          <ac:spMkLst>
            <pc:docMk/>
            <pc:sldMk cId="6970392" sldId="264"/>
            <ac:spMk id="32" creationId="{D28B54C3-B57B-472A-B96E-1FCB67093DC2}"/>
          </ac:spMkLst>
        </pc:spChg>
        <pc:spChg chg="add del">
          <ac:chgData name="Mônica Mello" userId="94bf6c053001cafe" providerId="LiveId" clId="{09EA9D1D-81BE-4841-8404-5342DEE36779}" dt="2022-04-07T03:28:59.420" v="979" actId="26606"/>
          <ac:spMkLst>
            <pc:docMk/>
            <pc:sldMk cId="6970392" sldId="264"/>
            <ac:spMk id="34" creationId="{7DB3C429-F8DA-49B9-AF84-21996FCF78B5}"/>
          </ac:spMkLst>
        </pc:spChg>
        <pc:spChg chg="add">
          <ac:chgData name="Mônica Mello" userId="94bf6c053001cafe" providerId="LiveId" clId="{09EA9D1D-81BE-4841-8404-5342DEE36779}" dt="2022-04-07T03:28:59.435" v="980" actId="26606"/>
          <ac:spMkLst>
            <pc:docMk/>
            <pc:sldMk cId="6970392" sldId="264"/>
            <ac:spMk id="36" creationId="{A30A2C81-7CE8-4A85-9E15-548E7F466F4A}"/>
          </ac:spMkLst>
        </pc:spChg>
        <pc:spChg chg="add">
          <ac:chgData name="Mônica Mello" userId="94bf6c053001cafe" providerId="LiveId" clId="{09EA9D1D-81BE-4841-8404-5342DEE36779}" dt="2022-04-07T03:28:59.435" v="980" actId="26606"/>
          <ac:spMkLst>
            <pc:docMk/>
            <pc:sldMk cId="6970392" sldId="264"/>
            <ac:spMk id="37" creationId="{72BC1CF5-415C-4DAE-B2C2-A8BF9A1D5AEB}"/>
          </ac:spMkLst>
        </pc:spChg>
        <pc:spChg chg="add">
          <ac:chgData name="Mônica Mello" userId="94bf6c053001cafe" providerId="LiveId" clId="{09EA9D1D-81BE-4841-8404-5342DEE36779}" dt="2022-04-07T03:28:59.435" v="980" actId="26606"/>
          <ac:spMkLst>
            <pc:docMk/>
            <pc:sldMk cId="6970392" sldId="264"/>
            <ac:spMk id="38" creationId="{6C651D0D-A2E7-46B3-BEEA-71161FCA9735}"/>
          </ac:spMkLst>
        </pc:spChg>
        <pc:spChg chg="add">
          <ac:chgData name="Mônica Mello" userId="94bf6c053001cafe" providerId="LiveId" clId="{09EA9D1D-81BE-4841-8404-5342DEE36779}" dt="2022-04-07T03:28:59.435" v="980" actId="26606"/>
          <ac:spMkLst>
            <pc:docMk/>
            <pc:sldMk cId="6970392" sldId="264"/>
            <ac:spMk id="39" creationId="{9CBEA7DB-1BAC-4A39-817B-82928B7F8873}"/>
          </ac:spMkLst>
        </pc:spChg>
        <pc:spChg chg="add">
          <ac:chgData name="Mônica Mello" userId="94bf6c053001cafe" providerId="LiveId" clId="{09EA9D1D-81BE-4841-8404-5342DEE36779}" dt="2022-04-07T03:28:59.435" v="980" actId="26606"/>
          <ac:spMkLst>
            <pc:docMk/>
            <pc:sldMk cId="6970392" sldId="264"/>
            <ac:spMk id="40" creationId="{EADF9EA0-3A2A-4F0A-9C86-FBAB53E9C6C3}"/>
          </ac:spMkLst>
        </pc:spChg>
        <pc:picChg chg="mod">
          <ac:chgData name="Mônica Mello" userId="94bf6c053001cafe" providerId="LiveId" clId="{09EA9D1D-81BE-4841-8404-5342DEE36779}" dt="2022-04-07T03:49:39.878" v="1125" actId="1076"/>
          <ac:picMkLst>
            <pc:docMk/>
            <pc:sldMk cId="6970392" sldId="264"/>
            <ac:picMk id="7" creationId="{74963637-EC76-4349-8DFD-E23DE7827E8E}"/>
          </ac:picMkLst>
        </pc:picChg>
      </pc:sldChg>
      <pc:sldChg chg="modSp mod">
        <pc:chgData name="Mônica Mello" userId="94bf6c053001cafe" providerId="LiveId" clId="{09EA9D1D-81BE-4841-8404-5342DEE36779}" dt="2022-04-07T05:28:09.407" v="1808" actId="255"/>
        <pc:sldMkLst>
          <pc:docMk/>
          <pc:sldMk cId="1959765845" sldId="265"/>
        </pc:sldMkLst>
        <pc:spChg chg="mod">
          <ac:chgData name="Mônica Mello" userId="94bf6c053001cafe" providerId="LiveId" clId="{09EA9D1D-81BE-4841-8404-5342DEE36779}" dt="2022-04-07T05:28:09.407" v="1808" actId="255"/>
          <ac:spMkLst>
            <pc:docMk/>
            <pc:sldMk cId="1959765845" sldId="265"/>
            <ac:spMk id="2" creationId="{C3417C79-4AB6-4678-A621-267A770D5F9E}"/>
          </ac:spMkLst>
        </pc:spChg>
        <pc:graphicFrameChg chg="mod modGraphic">
          <ac:chgData name="Mônica Mello" userId="94bf6c053001cafe" providerId="LiveId" clId="{09EA9D1D-81BE-4841-8404-5342DEE36779}" dt="2022-04-07T05:13:11.951" v="1714" actId="20577"/>
          <ac:graphicFrameMkLst>
            <pc:docMk/>
            <pc:sldMk cId="1959765845" sldId="265"/>
            <ac:graphicFrameMk id="42" creationId="{01B131C0-883A-57E4-B66E-FA69ED72AAF1}"/>
          </ac:graphicFrameMkLst>
        </pc:graphicFrameChg>
      </pc:sldChg>
      <pc:sldChg chg="add del">
        <pc:chgData name="Mônica Mello" userId="94bf6c053001cafe" providerId="LiveId" clId="{09EA9D1D-81BE-4841-8404-5342DEE36779}" dt="2022-04-07T02:31:58.257" v="14" actId="2696"/>
        <pc:sldMkLst>
          <pc:docMk/>
          <pc:sldMk cId="1195187" sldId="266"/>
        </pc:sldMkLst>
      </pc:sldChg>
      <pc:sldChg chg="modSp mod">
        <pc:chgData name="Mônica Mello" userId="94bf6c053001cafe" providerId="LiveId" clId="{09EA9D1D-81BE-4841-8404-5342DEE36779}" dt="2022-04-07T03:30:35.534" v="991" actId="1076"/>
        <pc:sldMkLst>
          <pc:docMk/>
          <pc:sldMk cId="2353415893" sldId="267"/>
        </pc:sldMkLst>
        <pc:spChg chg="mod">
          <ac:chgData name="Mônica Mello" userId="94bf6c053001cafe" providerId="LiveId" clId="{09EA9D1D-81BE-4841-8404-5342DEE36779}" dt="2022-04-07T03:30:35.534" v="991" actId="1076"/>
          <ac:spMkLst>
            <pc:docMk/>
            <pc:sldMk cId="2353415893" sldId="267"/>
            <ac:spMk id="3" creationId="{57BBD617-65E6-4660-B093-A1394631CD8E}"/>
          </ac:spMkLst>
        </pc:spChg>
        <pc:picChg chg="mod">
          <ac:chgData name="Mônica Mello" userId="94bf6c053001cafe" providerId="LiveId" clId="{09EA9D1D-81BE-4841-8404-5342DEE36779}" dt="2022-04-07T03:30:31.438" v="990" actId="1076"/>
          <ac:picMkLst>
            <pc:docMk/>
            <pc:sldMk cId="2353415893" sldId="267"/>
            <ac:picMk id="7" creationId="{4B861EEF-65B4-4030-8640-E5CEA227246D}"/>
          </ac:picMkLst>
        </pc:picChg>
      </pc:sldChg>
      <pc:sldChg chg="del">
        <pc:chgData name="Mônica Mello" userId="94bf6c053001cafe" providerId="LiveId" clId="{09EA9D1D-81BE-4841-8404-5342DEE36779}" dt="2022-04-07T02:32:03.253" v="15" actId="2696"/>
        <pc:sldMkLst>
          <pc:docMk/>
          <pc:sldMk cId="831257911" sldId="268"/>
        </pc:sldMkLst>
      </pc:sldChg>
      <pc:sldChg chg="modSp mod">
        <pc:chgData name="Mônica Mello" userId="94bf6c053001cafe" providerId="LiveId" clId="{09EA9D1D-81BE-4841-8404-5342DEE36779}" dt="2022-04-07T04:07:16.156" v="1259" actId="20577"/>
        <pc:sldMkLst>
          <pc:docMk/>
          <pc:sldMk cId="730153757" sldId="269"/>
        </pc:sldMkLst>
        <pc:spChg chg="mod">
          <ac:chgData name="Mônica Mello" userId="94bf6c053001cafe" providerId="LiveId" clId="{09EA9D1D-81BE-4841-8404-5342DEE36779}" dt="2022-04-07T04:07:16.156" v="1259" actId="20577"/>
          <ac:spMkLst>
            <pc:docMk/>
            <pc:sldMk cId="730153757" sldId="269"/>
            <ac:spMk id="2" creationId="{5487C2E3-8E78-4ACB-B575-4816D9DB4A8C}"/>
          </ac:spMkLst>
        </pc:spChg>
      </pc:sldChg>
      <pc:sldChg chg="modSp add del mod modCm">
        <pc:chgData name="Mônica Mello" userId="94bf6c053001cafe" providerId="LiveId" clId="{09EA9D1D-81BE-4841-8404-5342DEE36779}" dt="2022-04-07T02:33:21.151" v="16" actId="2696"/>
        <pc:sldMkLst>
          <pc:docMk/>
          <pc:sldMk cId="335455391" sldId="270"/>
        </pc:sldMkLst>
        <pc:spChg chg="mod">
          <ac:chgData name="Mônica Mello" userId="94bf6c053001cafe" providerId="LiveId" clId="{09EA9D1D-81BE-4841-8404-5342DEE36779}" dt="2022-04-07T02:30:50.834" v="10" actId="20577"/>
          <ac:spMkLst>
            <pc:docMk/>
            <pc:sldMk cId="335455391" sldId="270"/>
            <ac:spMk id="3" creationId="{B0F93FE0-9133-4909-B0C1-AAF6F51552D4}"/>
          </ac:spMkLst>
        </pc:spChg>
      </pc:sldChg>
      <pc:sldChg chg="del">
        <pc:chgData name="Mônica Mello" userId="94bf6c053001cafe" providerId="LiveId" clId="{09EA9D1D-81BE-4841-8404-5342DEE36779}" dt="2022-04-07T02:31:35.692" v="11" actId="2696"/>
        <pc:sldMkLst>
          <pc:docMk/>
          <pc:sldMk cId="1832134052" sldId="271"/>
        </pc:sldMkLst>
      </pc:sldChg>
      <pc:sldChg chg="modSp mod">
        <pc:chgData name="Mônica Mello" userId="94bf6c053001cafe" providerId="LiveId" clId="{09EA9D1D-81BE-4841-8404-5342DEE36779}" dt="2022-04-07T04:08:38.369" v="1261" actId="14100"/>
        <pc:sldMkLst>
          <pc:docMk/>
          <pc:sldMk cId="673016092" sldId="272"/>
        </pc:sldMkLst>
        <pc:picChg chg="mod">
          <ac:chgData name="Mônica Mello" userId="94bf6c053001cafe" providerId="LiveId" clId="{09EA9D1D-81BE-4841-8404-5342DEE36779}" dt="2022-04-07T04:08:38.369" v="1261" actId="14100"/>
          <ac:picMkLst>
            <pc:docMk/>
            <pc:sldMk cId="673016092" sldId="272"/>
            <ac:picMk id="7" creationId="{EB37E6D3-392B-43C0-977B-5BAB991D784B}"/>
          </ac:picMkLst>
        </pc:picChg>
      </pc:sldChg>
      <pc:sldChg chg="modSp mod">
        <pc:chgData name="Mônica Mello" userId="94bf6c053001cafe" providerId="LiveId" clId="{09EA9D1D-81BE-4841-8404-5342DEE36779}" dt="2022-04-07T04:14:10.607" v="1295" actId="14100"/>
        <pc:sldMkLst>
          <pc:docMk/>
          <pc:sldMk cId="3160384606" sldId="273"/>
        </pc:sldMkLst>
        <pc:spChg chg="mod">
          <ac:chgData name="Mônica Mello" userId="94bf6c053001cafe" providerId="LiveId" clId="{09EA9D1D-81BE-4841-8404-5342DEE36779}" dt="2022-04-07T04:14:03.893" v="1293" actId="255"/>
          <ac:spMkLst>
            <pc:docMk/>
            <pc:sldMk cId="3160384606" sldId="273"/>
            <ac:spMk id="3" creationId="{E7D44E53-5781-4A98-BFF9-F2283C8E1292}"/>
          </ac:spMkLst>
        </pc:spChg>
        <pc:picChg chg="mod">
          <ac:chgData name="Mônica Mello" userId="94bf6c053001cafe" providerId="LiveId" clId="{09EA9D1D-81BE-4841-8404-5342DEE36779}" dt="2022-04-07T04:14:10.607" v="1295" actId="14100"/>
          <ac:picMkLst>
            <pc:docMk/>
            <pc:sldMk cId="3160384606" sldId="273"/>
            <ac:picMk id="5" creationId="{CD34AC2F-D867-4537-8481-BC917F4C29FA}"/>
          </ac:picMkLst>
        </pc:picChg>
      </pc:sldChg>
      <pc:sldChg chg="addSp delSp modSp mod delDesignElem">
        <pc:chgData name="Mônica Mello" userId="94bf6c053001cafe" providerId="LiveId" clId="{09EA9D1D-81BE-4841-8404-5342DEE36779}" dt="2022-04-07T05:26:28.516" v="1807" actId="20577"/>
        <pc:sldMkLst>
          <pc:docMk/>
          <pc:sldMk cId="4245764644" sldId="275"/>
        </pc:sldMkLst>
        <pc:spChg chg="mod">
          <ac:chgData name="Mônica Mello" userId="94bf6c053001cafe" providerId="LiveId" clId="{09EA9D1D-81BE-4841-8404-5342DEE36779}" dt="2022-04-07T03:58:41.776" v="1194" actId="1076"/>
          <ac:spMkLst>
            <pc:docMk/>
            <pc:sldMk cId="4245764644" sldId="275"/>
            <ac:spMk id="2" creationId="{D4426356-04AA-47A5-8B23-D18C32E112C9}"/>
          </ac:spMkLst>
        </pc:spChg>
        <pc:spChg chg="add del mod">
          <ac:chgData name="Mônica Mello" userId="94bf6c053001cafe" providerId="LiveId" clId="{09EA9D1D-81BE-4841-8404-5342DEE36779}" dt="2022-04-07T05:26:28.516" v="1807" actId="20577"/>
          <ac:spMkLst>
            <pc:docMk/>
            <pc:sldMk cId="4245764644" sldId="275"/>
            <ac:spMk id="3" creationId="{4D21E92A-662A-47F7-BC2D-68784EA175C3}"/>
          </ac:spMkLst>
        </pc:spChg>
        <pc:spChg chg="del">
          <ac:chgData name="Mônica Mello" userId="94bf6c053001cafe" providerId="LiveId" clId="{09EA9D1D-81BE-4841-8404-5342DEE36779}" dt="2022-04-07T03:26:53.598" v="969"/>
          <ac:spMkLst>
            <pc:docMk/>
            <pc:sldMk cId="4245764644" sldId="275"/>
            <ac:spMk id="9" creationId="{743AA782-23D1-4521-8CAD-47662984AA08}"/>
          </ac:spMkLst>
        </pc:spChg>
        <pc:spChg chg="del">
          <ac:chgData name="Mônica Mello" userId="94bf6c053001cafe" providerId="LiveId" clId="{09EA9D1D-81BE-4841-8404-5342DEE36779}" dt="2022-04-07T03:26:53.598" v="969"/>
          <ac:spMkLst>
            <pc:docMk/>
            <pc:sldMk cId="4245764644" sldId="275"/>
            <ac:spMk id="11" creationId="{71877DBC-BB60-40F0-AC93-2ACDBAAE60CE}"/>
          </ac:spMkLst>
        </pc:spChg>
        <pc:spChg chg="add">
          <ac:chgData name="Mônica Mello" userId="94bf6c053001cafe" providerId="LiveId" clId="{09EA9D1D-81BE-4841-8404-5342DEE36779}" dt="2022-04-07T03:27:00.824" v="970" actId="26606"/>
          <ac:spMkLst>
            <pc:docMk/>
            <pc:sldMk cId="4245764644" sldId="275"/>
            <ac:spMk id="13" creationId="{12609869-9E80-471B-A487-A53288E0E791}"/>
          </ac:spMkLst>
        </pc:spChg>
        <pc:spChg chg="add">
          <ac:chgData name="Mônica Mello" userId="94bf6c053001cafe" providerId="LiveId" clId="{09EA9D1D-81BE-4841-8404-5342DEE36779}" dt="2022-04-07T03:27:00.824" v="970" actId="26606"/>
          <ac:spMkLst>
            <pc:docMk/>
            <pc:sldMk cId="4245764644" sldId="275"/>
            <ac:spMk id="15" creationId="{7004738A-9D34-43E8-97D2-CA0EED4F8BE0}"/>
          </ac:spMkLst>
        </pc:spChg>
        <pc:spChg chg="add">
          <ac:chgData name="Mônica Mello" userId="94bf6c053001cafe" providerId="LiveId" clId="{09EA9D1D-81BE-4841-8404-5342DEE36779}" dt="2022-04-07T03:27:00.824" v="970" actId="26606"/>
          <ac:spMkLst>
            <pc:docMk/>
            <pc:sldMk cId="4245764644" sldId="275"/>
            <ac:spMk id="17" creationId="{B8B8D07F-F13E-443E-BA68-2D26672D76B9}"/>
          </ac:spMkLst>
        </pc:spChg>
        <pc:spChg chg="add">
          <ac:chgData name="Mônica Mello" userId="94bf6c053001cafe" providerId="LiveId" clId="{09EA9D1D-81BE-4841-8404-5342DEE36779}" dt="2022-04-07T03:27:00.824" v="970" actId="26606"/>
          <ac:spMkLst>
            <pc:docMk/>
            <pc:sldMk cId="4245764644" sldId="275"/>
            <ac:spMk id="19" creationId="{2813A4FA-24A5-41ED-A534-3807D1B2F344}"/>
          </ac:spMkLst>
        </pc:spChg>
        <pc:spChg chg="add">
          <ac:chgData name="Mônica Mello" userId="94bf6c053001cafe" providerId="LiveId" clId="{09EA9D1D-81BE-4841-8404-5342DEE36779}" dt="2022-04-07T03:27:00.824" v="970" actId="26606"/>
          <ac:spMkLst>
            <pc:docMk/>
            <pc:sldMk cId="4245764644" sldId="275"/>
            <ac:spMk id="21" creationId="{C3944F27-CA70-4E84-A51A-E6BF89558979}"/>
          </ac:spMkLst>
        </pc:spChg>
        <pc:picChg chg="mod">
          <ac:chgData name="Mônica Mello" userId="94bf6c053001cafe" providerId="LiveId" clId="{09EA9D1D-81BE-4841-8404-5342DEE36779}" dt="2022-04-07T03:51:16.499" v="1128" actId="1076"/>
          <ac:picMkLst>
            <pc:docMk/>
            <pc:sldMk cId="4245764644" sldId="275"/>
            <ac:picMk id="8" creationId="{54A56BEB-FFDE-4723-BD3B-91CD87272ED3}"/>
          </ac:picMkLst>
        </pc:picChg>
      </pc:sldChg>
      <pc:sldChg chg="del">
        <pc:chgData name="Mônica Mello" userId="94bf6c053001cafe" providerId="LiveId" clId="{09EA9D1D-81BE-4841-8404-5342DEE36779}" dt="2022-04-07T02:31:40.300" v="12" actId="2696"/>
        <pc:sldMkLst>
          <pc:docMk/>
          <pc:sldMk cId="3385037596" sldId="276"/>
        </pc:sldMkLst>
      </pc:sldChg>
      <pc:sldChg chg="add del">
        <pc:chgData name="Mônica Mello" userId="94bf6c053001cafe" providerId="LiveId" clId="{09EA9D1D-81BE-4841-8404-5342DEE36779}" dt="2022-04-07T04:04:11.358" v="1209" actId="2696"/>
        <pc:sldMkLst>
          <pc:docMk/>
          <pc:sldMk cId="1820187730" sldId="278"/>
        </pc:sldMkLst>
      </pc:sldChg>
      <pc:sldChg chg="del">
        <pc:chgData name="Mônica Mello" userId="94bf6c053001cafe" providerId="LiveId" clId="{09EA9D1D-81BE-4841-8404-5342DEE36779}" dt="2022-04-07T03:59:59.737" v="1196" actId="2696"/>
        <pc:sldMkLst>
          <pc:docMk/>
          <pc:sldMk cId="3422139995" sldId="278"/>
        </pc:sldMkLst>
      </pc:sldChg>
      <pc:sldChg chg="modSp mod">
        <pc:chgData name="Mônica Mello" userId="94bf6c053001cafe" providerId="LiveId" clId="{09EA9D1D-81BE-4841-8404-5342DEE36779}" dt="2022-04-07T04:18:38.203" v="1347"/>
        <pc:sldMkLst>
          <pc:docMk/>
          <pc:sldMk cId="4060847430" sldId="279"/>
        </pc:sldMkLst>
        <pc:spChg chg="mod">
          <ac:chgData name="Mônica Mello" userId="94bf6c053001cafe" providerId="LiveId" clId="{09EA9D1D-81BE-4841-8404-5342DEE36779}" dt="2022-04-07T04:16:06.370" v="1322" actId="1076"/>
          <ac:spMkLst>
            <pc:docMk/>
            <pc:sldMk cId="4060847430" sldId="279"/>
            <ac:spMk id="2" creationId="{5FC21E4A-A9C8-4DA8-AF71-E35E83C668A0}"/>
          </ac:spMkLst>
        </pc:spChg>
        <pc:graphicFrameChg chg="mod">
          <ac:chgData name="Mônica Mello" userId="94bf6c053001cafe" providerId="LiveId" clId="{09EA9D1D-81BE-4841-8404-5342DEE36779}" dt="2022-04-07T04:18:38.203" v="1347"/>
          <ac:graphicFrameMkLst>
            <pc:docMk/>
            <pc:sldMk cId="4060847430" sldId="279"/>
            <ac:graphicFrameMk id="7" creationId="{76D8D2D3-8D4F-2840-DB2E-E80927F89A20}"/>
          </ac:graphicFrameMkLst>
        </pc:graphicFrameChg>
      </pc:sldChg>
      <pc:sldChg chg="addSp delSp modSp mod">
        <pc:chgData name="Mônica Mello" userId="94bf6c053001cafe" providerId="LiveId" clId="{09EA9D1D-81BE-4841-8404-5342DEE36779}" dt="2022-04-07T04:41:06.517" v="1524" actId="22"/>
        <pc:sldMkLst>
          <pc:docMk/>
          <pc:sldMk cId="3453055506" sldId="280"/>
        </pc:sldMkLst>
        <pc:spChg chg="mod">
          <ac:chgData name="Mônica Mello" userId="94bf6c053001cafe" providerId="LiveId" clId="{09EA9D1D-81BE-4841-8404-5342DEE36779}" dt="2022-04-07T04:38:18.886" v="1522" actId="1076"/>
          <ac:spMkLst>
            <pc:docMk/>
            <pc:sldMk cId="3453055506" sldId="280"/>
            <ac:spMk id="6" creationId="{32296327-5075-4A6A-AEC4-3E44192EE929}"/>
          </ac:spMkLst>
        </pc:spChg>
        <pc:spChg chg="add del">
          <ac:chgData name="Mônica Mello" userId="94bf6c053001cafe" providerId="LiveId" clId="{09EA9D1D-81BE-4841-8404-5342DEE36779}" dt="2022-04-07T04:41:06.517" v="1524" actId="22"/>
          <ac:spMkLst>
            <pc:docMk/>
            <pc:sldMk cId="3453055506" sldId="280"/>
            <ac:spMk id="7" creationId="{64302CC3-EE46-4EAC-B66C-6F76D2EBFE1F}"/>
          </ac:spMkLst>
        </pc:spChg>
        <pc:spChg chg="mod">
          <ac:chgData name="Mônica Mello" userId="94bf6c053001cafe" providerId="LiveId" clId="{09EA9D1D-81BE-4841-8404-5342DEE36779}" dt="2022-04-07T04:38:14.990" v="1521" actId="122"/>
          <ac:spMkLst>
            <pc:docMk/>
            <pc:sldMk cId="3453055506" sldId="280"/>
            <ac:spMk id="9" creationId="{EC12087F-63B5-4F9E-864E-6F3768AF4FBA}"/>
          </ac:spMkLst>
        </pc:spChg>
        <pc:graphicFrameChg chg="mod modGraphic">
          <ac:chgData name="Mônica Mello" userId="94bf6c053001cafe" providerId="LiveId" clId="{09EA9D1D-81BE-4841-8404-5342DEE36779}" dt="2022-04-07T04:23:26.666" v="1382" actId="20577"/>
          <ac:graphicFrameMkLst>
            <pc:docMk/>
            <pc:sldMk cId="3453055506" sldId="280"/>
            <ac:graphicFrameMk id="30" creationId="{91629921-3B0A-FCD4-0B84-68F939E4FBCD}"/>
          </ac:graphicFrameMkLst>
        </pc:graphicFrameChg>
      </pc:sldChg>
      <pc:sldChg chg="addSp delSp modSp mod setBg">
        <pc:chgData name="Mônica Mello" userId="94bf6c053001cafe" providerId="LiveId" clId="{09EA9D1D-81BE-4841-8404-5342DEE36779}" dt="2022-04-07T04:37:00.488" v="1517" actId="14100"/>
        <pc:sldMkLst>
          <pc:docMk/>
          <pc:sldMk cId="3946065339" sldId="281"/>
        </pc:sldMkLst>
        <pc:spChg chg="add mod">
          <ac:chgData name="Mônica Mello" userId="94bf6c053001cafe" providerId="LiveId" clId="{09EA9D1D-81BE-4841-8404-5342DEE36779}" dt="2022-04-07T04:37:00.488" v="1517" actId="14100"/>
          <ac:spMkLst>
            <pc:docMk/>
            <pc:sldMk cId="3946065339" sldId="281"/>
            <ac:spMk id="2" creationId="{F8F78D11-9F0F-492D-838A-361B1D7FB94B}"/>
          </ac:spMkLst>
        </pc:spChg>
        <pc:spChg chg="add">
          <ac:chgData name="Mônica Mello" userId="94bf6c053001cafe" providerId="LiveId" clId="{09EA9D1D-81BE-4841-8404-5342DEE36779}" dt="2022-04-07T04:35:43.138" v="1499" actId="26606"/>
          <ac:spMkLst>
            <pc:docMk/>
            <pc:sldMk cId="3946065339" sldId="281"/>
            <ac:spMk id="10" creationId="{B5FA7C47-B7C1-4D2E-AB49-ED23BA34BA83}"/>
          </ac:spMkLst>
        </pc:spChg>
        <pc:spChg chg="add">
          <ac:chgData name="Mônica Mello" userId="94bf6c053001cafe" providerId="LiveId" clId="{09EA9D1D-81BE-4841-8404-5342DEE36779}" dt="2022-04-07T04:35:43.138" v="1499" actId="26606"/>
          <ac:spMkLst>
            <pc:docMk/>
            <pc:sldMk cId="3946065339" sldId="281"/>
            <ac:spMk id="12" creationId="{596EE156-ABF1-4329-A6BA-03B4254E0877}"/>
          </ac:spMkLst>
        </pc:spChg>
        <pc:spChg chg="add">
          <ac:chgData name="Mônica Mello" userId="94bf6c053001cafe" providerId="LiveId" clId="{09EA9D1D-81BE-4841-8404-5342DEE36779}" dt="2022-04-07T04:35:43.138" v="1499" actId="26606"/>
          <ac:spMkLst>
            <pc:docMk/>
            <pc:sldMk cId="3946065339" sldId="281"/>
            <ac:spMk id="14" creationId="{19B9933F-AAB3-444A-8BB5-9CA194A8BC63}"/>
          </ac:spMkLst>
        </pc:spChg>
        <pc:spChg chg="add">
          <ac:chgData name="Mônica Mello" userId="94bf6c053001cafe" providerId="LiveId" clId="{09EA9D1D-81BE-4841-8404-5342DEE36779}" dt="2022-04-07T04:35:43.138" v="1499" actId="26606"/>
          <ac:spMkLst>
            <pc:docMk/>
            <pc:sldMk cId="3946065339" sldId="281"/>
            <ac:spMk id="16" creationId="{7D20183A-0B1D-4A1F-89B1-ADBEDBC6E54E}"/>
          </ac:spMkLst>
        </pc:spChg>
        <pc:spChg chg="add">
          <ac:chgData name="Mônica Mello" userId="94bf6c053001cafe" providerId="LiveId" clId="{09EA9D1D-81BE-4841-8404-5342DEE36779}" dt="2022-04-07T04:35:43.138" v="1499" actId="26606"/>
          <ac:spMkLst>
            <pc:docMk/>
            <pc:sldMk cId="3946065339" sldId="281"/>
            <ac:spMk id="18" creationId="{131031D3-26CD-4214-A9A4-5857EFA15A0C}"/>
          </ac:spMkLst>
        </pc:spChg>
        <pc:picChg chg="mod ord">
          <ac:chgData name="Mônica Mello" userId="94bf6c053001cafe" providerId="LiveId" clId="{09EA9D1D-81BE-4841-8404-5342DEE36779}" dt="2022-04-07T04:35:43.138" v="1499" actId="26606"/>
          <ac:picMkLst>
            <pc:docMk/>
            <pc:sldMk cId="3946065339" sldId="281"/>
            <ac:picMk id="3" creationId="{4DC362E8-F19D-4AC4-9369-8B34F3F703E7}"/>
          </ac:picMkLst>
        </pc:picChg>
        <pc:picChg chg="add mod">
          <ac:chgData name="Mônica Mello" userId="94bf6c053001cafe" providerId="LiveId" clId="{09EA9D1D-81BE-4841-8404-5342DEE36779}" dt="2022-04-07T04:35:41.789" v="1498"/>
          <ac:picMkLst>
            <pc:docMk/>
            <pc:sldMk cId="3946065339" sldId="281"/>
            <ac:picMk id="5" creationId="{1E691113-3217-4918-A8A4-52ABEA55782E}"/>
          </ac:picMkLst>
        </pc:picChg>
        <pc:picChg chg="del">
          <ac:chgData name="Mônica Mello" userId="94bf6c053001cafe" providerId="LiveId" clId="{09EA9D1D-81BE-4841-8404-5342DEE36779}" dt="2022-04-07T04:25:48.965" v="1383" actId="478"/>
          <ac:picMkLst>
            <pc:docMk/>
            <pc:sldMk cId="3946065339" sldId="281"/>
            <ac:picMk id="1026" creationId="{7C834D37-8E7D-476A-AF49-DB16639F040D}"/>
          </ac:picMkLst>
        </pc:picChg>
      </pc:sldChg>
      <pc:sldChg chg="addSp delSp modSp new mod setBg">
        <pc:chgData name="Mônica Mello" userId="94bf6c053001cafe" providerId="LiveId" clId="{09EA9D1D-81BE-4841-8404-5342DEE36779}" dt="2022-04-07T05:36:36.757" v="1818" actId="26606"/>
        <pc:sldMkLst>
          <pc:docMk/>
          <pc:sldMk cId="1869763164" sldId="282"/>
        </pc:sldMkLst>
        <pc:spChg chg="mod">
          <ac:chgData name="Mônica Mello" userId="94bf6c053001cafe" providerId="LiveId" clId="{09EA9D1D-81BE-4841-8404-5342DEE36779}" dt="2022-04-07T05:36:36.757" v="1818" actId="26606"/>
          <ac:spMkLst>
            <pc:docMk/>
            <pc:sldMk cId="1869763164" sldId="282"/>
            <ac:spMk id="2" creationId="{AE1F3438-67E5-4F55-BA7F-DABF20CB5376}"/>
          </ac:spMkLst>
        </pc:spChg>
        <pc:spChg chg="del">
          <ac:chgData name="Mônica Mello" userId="94bf6c053001cafe" providerId="LiveId" clId="{09EA9D1D-81BE-4841-8404-5342DEE36779}" dt="2022-04-07T05:35:58.021" v="1810"/>
          <ac:spMkLst>
            <pc:docMk/>
            <pc:sldMk cId="1869763164" sldId="282"/>
            <ac:spMk id="3" creationId="{5307ECA9-35E1-4DB3-AF06-A651DD79D85E}"/>
          </ac:spMkLst>
        </pc:spChg>
        <pc:spChg chg="add mod">
          <ac:chgData name="Mônica Mello" userId="94bf6c053001cafe" providerId="LiveId" clId="{09EA9D1D-81BE-4841-8404-5342DEE36779}" dt="2022-04-07T05:36:36.757" v="1818" actId="26606"/>
          <ac:spMkLst>
            <pc:docMk/>
            <pc:sldMk cId="1869763164" sldId="282"/>
            <ac:spMk id="5" creationId="{AD17445F-3C87-487B-937A-23CC7176FDA4}"/>
          </ac:spMkLst>
        </pc:spChg>
        <pc:spChg chg="add del">
          <ac:chgData name="Mônica Mello" userId="94bf6c053001cafe" providerId="LiveId" clId="{09EA9D1D-81BE-4841-8404-5342DEE36779}" dt="2022-04-07T05:36:36.757" v="1818" actId="26606"/>
          <ac:spMkLst>
            <pc:docMk/>
            <pc:sldMk cId="1869763164" sldId="282"/>
            <ac:spMk id="10" creationId="{5C8908E2-EE49-44D2-9428-A28D2312A8D5}"/>
          </ac:spMkLst>
        </pc:spChg>
        <pc:spChg chg="add del">
          <ac:chgData name="Mônica Mello" userId="94bf6c053001cafe" providerId="LiveId" clId="{09EA9D1D-81BE-4841-8404-5342DEE36779}" dt="2022-04-07T05:36:36.757" v="1818" actId="26606"/>
          <ac:spMkLst>
            <pc:docMk/>
            <pc:sldMk cId="1869763164" sldId="282"/>
            <ac:spMk id="16" creationId="{4FEFA667-DE58-4745-9E9D-C6E61CB06A03}"/>
          </ac:spMkLst>
        </pc:spChg>
        <pc:spChg chg="add del">
          <ac:chgData name="Mônica Mello" userId="94bf6c053001cafe" providerId="LiveId" clId="{09EA9D1D-81BE-4841-8404-5342DEE36779}" dt="2022-04-07T05:36:36.757" v="1818" actId="26606"/>
          <ac:spMkLst>
            <pc:docMk/>
            <pc:sldMk cId="1869763164" sldId="282"/>
            <ac:spMk id="18" creationId="{ED888B23-07FA-482A-96DF-47E31AF1A603}"/>
          </ac:spMkLst>
        </pc:spChg>
        <pc:spChg chg="add del">
          <ac:chgData name="Mônica Mello" userId="94bf6c053001cafe" providerId="LiveId" clId="{09EA9D1D-81BE-4841-8404-5342DEE36779}" dt="2022-04-07T05:36:36.716" v="1817" actId="26606"/>
          <ac:spMkLst>
            <pc:docMk/>
            <pc:sldMk cId="1869763164" sldId="282"/>
            <ac:spMk id="23" creationId="{5C8908E2-EE49-44D2-9428-A28D2312A8D5}"/>
          </ac:spMkLst>
        </pc:spChg>
        <pc:spChg chg="add del">
          <ac:chgData name="Mônica Mello" userId="94bf6c053001cafe" providerId="LiveId" clId="{09EA9D1D-81BE-4841-8404-5342DEE36779}" dt="2022-04-07T05:36:36.716" v="1817" actId="26606"/>
          <ac:spMkLst>
            <pc:docMk/>
            <pc:sldMk cId="1869763164" sldId="282"/>
            <ac:spMk id="29" creationId="{4FEFA667-DE58-4745-9E9D-C6E61CB06A03}"/>
          </ac:spMkLst>
        </pc:spChg>
        <pc:spChg chg="add del">
          <ac:chgData name="Mônica Mello" userId="94bf6c053001cafe" providerId="LiveId" clId="{09EA9D1D-81BE-4841-8404-5342DEE36779}" dt="2022-04-07T05:36:36.716" v="1817" actId="26606"/>
          <ac:spMkLst>
            <pc:docMk/>
            <pc:sldMk cId="1869763164" sldId="282"/>
            <ac:spMk id="31" creationId="{ED888B23-07FA-482A-96DF-47E31AF1A603}"/>
          </ac:spMkLst>
        </pc:spChg>
        <pc:spChg chg="add">
          <ac:chgData name="Mônica Mello" userId="94bf6c053001cafe" providerId="LiveId" clId="{09EA9D1D-81BE-4841-8404-5342DEE36779}" dt="2022-04-07T05:36:36.757" v="1818" actId="26606"/>
          <ac:spMkLst>
            <pc:docMk/>
            <pc:sldMk cId="1869763164" sldId="282"/>
            <ac:spMk id="33" creationId="{B5FA7C47-B7C1-4D2E-AB49-ED23BA34BA83}"/>
          </ac:spMkLst>
        </pc:spChg>
        <pc:spChg chg="add">
          <ac:chgData name="Mônica Mello" userId="94bf6c053001cafe" providerId="LiveId" clId="{09EA9D1D-81BE-4841-8404-5342DEE36779}" dt="2022-04-07T05:36:36.757" v="1818" actId="26606"/>
          <ac:spMkLst>
            <pc:docMk/>
            <pc:sldMk cId="1869763164" sldId="282"/>
            <ac:spMk id="34" creationId="{596EE156-ABF1-4329-A6BA-03B4254E0877}"/>
          </ac:spMkLst>
        </pc:spChg>
        <pc:spChg chg="add">
          <ac:chgData name="Mônica Mello" userId="94bf6c053001cafe" providerId="LiveId" clId="{09EA9D1D-81BE-4841-8404-5342DEE36779}" dt="2022-04-07T05:36:36.757" v="1818" actId="26606"/>
          <ac:spMkLst>
            <pc:docMk/>
            <pc:sldMk cId="1869763164" sldId="282"/>
            <ac:spMk id="35" creationId="{19B9933F-AAB3-444A-8BB5-9CA194A8BC63}"/>
          </ac:spMkLst>
        </pc:spChg>
        <pc:spChg chg="add">
          <ac:chgData name="Mônica Mello" userId="94bf6c053001cafe" providerId="LiveId" clId="{09EA9D1D-81BE-4841-8404-5342DEE36779}" dt="2022-04-07T05:36:36.757" v="1818" actId="26606"/>
          <ac:spMkLst>
            <pc:docMk/>
            <pc:sldMk cId="1869763164" sldId="282"/>
            <ac:spMk id="36" creationId="{7D20183A-0B1D-4A1F-89B1-ADBEDBC6E54E}"/>
          </ac:spMkLst>
        </pc:spChg>
        <pc:spChg chg="add">
          <ac:chgData name="Mônica Mello" userId="94bf6c053001cafe" providerId="LiveId" clId="{09EA9D1D-81BE-4841-8404-5342DEE36779}" dt="2022-04-07T05:36:36.757" v="1818" actId="26606"/>
          <ac:spMkLst>
            <pc:docMk/>
            <pc:sldMk cId="1869763164" sldId="282"/>
            <ac:spMk id="37" creationId="{131031D3-26CD-4214-A9A4-5857EFA15A0C}"/>
          </ac:spMkLst>
        </pc:spChg>
        <pc:grpChg chg="add del">
          <ac:chgData name="Mônica Mello" userId="94bf6c053001cafe" providerId="LiveId" clId="{09EA9D1D-81BE-4841-8404-5342DEE36779}" dt="2022-04-07T05:36:36.757" v="1818" actId="26606"/>
          <ac:grpSpMkLst>
            <pc:docMk/>
            <pc:sldMk cId="1869763164" sldId="282"/>
            <ac:grpSpMk id="12" creationId="{53CA3DAA-08BB-476F-9793-941CFAEA5E61}"/>
          </ac:grpSpMkLst>
        </pc:grpChg>
        <pc:grpChg chg="add del">
          <ac:chgData name="Mônica Mello" userId="94bf6c053001cafe" providerId="LiveId" clId="{09EA9D1D-81BE-4841-8404-5342DEE36779}" dt="2022-04-07T05:36:36.716" v="1817" actId="26606"/>
          <ac:grpSpMkLst>
            <pc:docMk/>
            <pc:sldMk cId="1869763164" sldId="282"/>
            <ac:grpSpMk id="25" creationId="{53CA3DAA-08BB-476F-9793-941CFAEA5E61}"/>
          </ac:grpSpMkLst>
        </pc:grpChg>
        <pc:graphicFrameChg chg="add mod ord modGraphic">
          <ac:chgData name="Mônica Mello" userId="94bf6c053001cafe" providerId="LiveId" clId="{09EA9D1D-81BE-4841-8404-5342DEE36779}" dt="2022-04-07T05:36:36.757" v="1818" actId="26606"/>
          <ac:graphicFrameMkLst>
            <pc:docMk/>
            <pc:sldMk cId="1869763164" sldId="282"/>
            <ac:graphicFrameMk id="4" creationId="{4CE8E0E3-6DFD-4F03-8327-17EFC9483A60}"/>
          </ac:graphicFrameMkLst>
        </pc:graphicFrameChg>
      </pc:sldChg>
      <pc:sldChg chg="addSp delSp modSp new mod setBg">
        <pc:chgData name="Mônica Mello" userId="94bf6c053001cafe" providerId="LiveId" clId="{09EA9D1D-81BE-4841-8404-5342DEE36779}" dt="2022-04-07T04:58:06.324" v="1553" actId="14100"/>
        <pc:sldMkLst>
          <pc:docMk/>
          <pc:sldMk cId="2132953344" sldId="283"/>
        </pc:sldMkLst>
        <pc:spChg chg="del">
          <ac:chgData name="Mônica Mello" userId="94bf6c053001cafe" providerId="LiveId" clId="{09EA9D1D-81BE-4841-8404-5342DEE36779}" dt="2022-04-07T04:42:12.506" v="1529" actId="478"/>
          <ac:spMkLst>
            <pc:docMk/>
            <pc:sldMk cId="2132953344" sldId="283"/>
            <ac:spMk id="2" creationId="{FBD088EE-95C6-4739-8845-F2A65E1C2435}"/>
          </ac:spMkLst>
        </pc:spChg>
        <pc:spChg chg="mod ord">
          <ac:chgData name="Mônica Mello" userId="94bf6c053001cafe" providerId="LiveId" clId="{09EA9D1D-81BE-4841-8404-5342DEE36779}" dt="2022-04-07T04:58:06.324" v="1553" actId="14100"/>
          <ac:spMkLst>
            <pc:docMk/>
            <pc:sldMk cId="2132953344" sldId="283"/>
            <ac:spMk id="3" creationId="{6B2F8770-54DD-4EF1-A04B-8326A47BDD01}"/>
          </ac:spMkLst>
        </pc:spChg>
        <pc:spChg chg="add del">
          <ac:chgData name="Mônica Mello" userId="94bf6c053001cafe" providerId="LiveId" clId="{09EA9D1D-81BE-4841-8404-5342DEE36779}" dt="2022-04-07T04:56:44.862" v="1543" actId="26606"/>
          <ac:spMkLst>
            <pc:docMk/>
            <pc:sldMk cId="2132953344" sldId="283"/>
            <ac:spMk id="10" creationId="{12609869-9E80-471B-A487-A53288E0E791}"/>
          </ac:spMkLst>
        </pc:spChg>
        <pc:spChg chg="add del">
          <ac:chgData name="Mônica Mello" userId="94bf6c053001cafe" providerId="LiveId" clId="{09EA9D1D-81BE-4841-8404-5342DEE36779}" dt="2022-04-07T04:56:44.862" v="1543" actId="26606"/>
          <ac:spMkLst>
            <pc:docMk/>
            <pc:sldMk cId="2132953344" sldId="283"/>
            <ac:spMk id="12" creationId="{7004738A-9D34-43E8-97D2-CA0EED4F8BE0}"/>
          </ac:spMkLst>
        </pc:spChg>
        <pc:spChg chg="add del">
          <ac:chgData name="Mônica Mello" userId="94bf6c053001cafe" providerId="LiveId" clId="{09EA9D1D-81BE-4841-8404-5342DEE36779}" dt="2022-04-07T04:56:44.862" v="1543" actId="26606"/>
          <ac:spMkLst>
            <pc:docMk/>
            <pc:sldMk cId="2132953344" sldId="283"/>
            <ac:spMk id="14" creationId="{B8B8D07F-F13E-443E-BA68-2D26672D76B9}"/>
          </ac:spMkLst>
        </pc:spChg>
        <pc:spChg chg="add del">
          <ac:chgData name="Mônica Mello" userId="94bf6c053001cafe" providerId="LiveId" clId="{09EA9D1D-81BE-4841-8404-5342DEE36779}" dt="2022-04-07T04:56:44.862" v="1543" actId="26606"/>
          <ac:spMkLst>
            <pc:docMk/>
            <pc:sldMk cId="2132953344" sldId="283"/>
            <ac:spMk id="16" creationId="{2813A4FA-24A5-41ED-A534-3807D1B2F344}"/>
          </ac:spMkLst>
        </pc:spChg>
        <pc:spChg chg="add del">
          <ac:chgData name="Mônica Mello" userId="94bf6c053001cafe" providerId="LiveId" clId="{09EA9D1D-81BE-4841-8404-5342DEE36779}" dt="2022-04-07T04:56:44.862" v="1543" actId="26606"/>
          <ac:spMkLst>
            <pc:docMk/>
            <pc:sldMk cId="2132953344" sldId="283"/>
            <ac:spMk id="18" creationId="{C3944F27-CA70-4E84-A51A-E6BF89558979}"/>
          </ac:spMkLst>
        </pc:spChg>
        <pc:spChg chg="add del">
          <ac:chgData name="Mônica Mello" userId="94bf6c053001cafe" providerId="LiveId" clId="{09EA9D1D-81BE-4841-8404-5342DEE36779}" dt="2022-04-07T04:56:44.847" v="1542" actId="26606"/>
          <ac:spMkLst>
            <pc:docMk/>
            <pc:sldMk cId="2132953344" sldId="283"/>
            <ac:spMk id="23" creationId="{13EFA6C3-82DC-4131-9929-2523E6FD0B81}"/>
          </ac:spMkLst>
        </pc:spChg>
        <pc:spChg chg="add del">
          <ac:chgData name="Mônica Mello" userId="94bf6c053001cafe" providerId="LiveId" clId="{09EA9D1D-81BE-4841-8404-5342DEE36779}" dt="2022-04-07T04:56:44.847" v="1542" actId="26606"/>
          <ac:spMkLst>
            <pc:docMk/>
            <pc:sldMk cId="2132953344" sldId="283"/>
            <ac:spMk id="25" creationId="{AEC9469E-14CA-4358-BABC-CBF836A6142D}"/>
          </ac:spMkLst>
        </pc:spChg>
        <pc:spChg chg="add del">
          <ac:chgData name="Mônica Mello" userId="94bf6c053001cafe" providerId="LiveId" clId="{09EA9D1D-81BE-4841-8404-5342DEE36779}" dt="2022-04-07T04:56:44.847" v="1542" actId="26606"/>
          <ac:spMkLst>
            <pc:docMk/>
            <pc:sldMk cId="2132953344" sldId="283"/>
            <ac:spMk id="27" creationId="{048EB4C9-ACAF-4CCA-BA6E-9314431923B2}"/>
          </ac:spMkLst>
        </pc:spChg>
        <pc:spChg chg="add del">
          <ac:chgData name="Mônica Mello" userId="94bf6c053001cafe" providerId="LiveId" clId="{09EA9D1D-81BE-4841-8404-5342DEE36779}" dt="2022-04-07T04:56:54.796" v="1544" actId="26606"/>
          <ac:spMkLst>
            <pc:docMk/>
            <pc:sldMk cId="2132953344" sldId="283"/>
            <ac:spMk id="29" creationId="{3346177D-ADC4-4968-B747-5CFCD390B5B9}"/>
          </ac:spMkLst>
        </pc:spChg>
        <pc:spChg chg="add del">
          <ac:chgData name="Mônica Mello" userId="94bf6c053001cafe" providerId="LiveId" clId="{09EA9D1D-81BE-4841-8404-5342DEE36779}" dt="2022-04-07T04:56:54.796" v="1544" actId="26606"/>
          <ac:spMkLst>
            <pc:docMk/>
            <pc:sldMk cId="2132953344" sldId="283"/>
            <ac:spMk id="30" creationId="{0844A943-BF79-4FEA-ABB1-3BD54D236606}"/>
          </ac:spMkLst>
        </pc:spChg>
        <pc:spChg chg="add del">
          <ac:chgData name="Mônica Mello" userId="94bf6c053001cafe" providerId="LiveId" clId="{09EA9D1D-81BE-4841-8404-5342DEE36779}" dt="2022-04-07T04:56:54.796" v="1544" actId="26606"/>
          <ac:spMkLst>
            <pc:docMk/>
            <pc:sldMk cId="2132953344" sldId="283"/>
            <ac:spMk id="31" creationId="{6437CC72-F4A8-4DC3-AFAB-D22C482C8100}"/>
          </ac:spMkLst>
        </pc:spChg>
        <pc:spChg chg="add del">
          <ac:chgData name="Mônica Mello" userId="94bf6c053001cafe" providerId="LiveId" clId="{09EA9D1D-81BE-4841-8404-5342DEE36779}" dt="2022-04-07T04:57:49.716" v="1549" actId="26606"/>
          <ac:spMkLst>
            <pc:docMk/>
            <pc:sldMk cId="2132953344" sldId="283"/>
            <ac:spMk id="36" creationId="{5C8908E2-EE49-44D2-9428-A28D2312A8D5}"/>
          </ac:spMkLst>
        </pc:spChg>
        <pc:spChg chg="add del">
          <ac:chgData name="Mônica Mello" userId="94bf6c053001cafe" providerId="LiveId" clId="{09EA9D1D-81BE-4841-8404-5342DEE36779}" dt="2022-04-07T04:57:49.716" v="1549" actId="26606"/>
          <ac:spMkLst>
            <pc:docMk/>
            <pc:sldMk cId="2132953344" sldId="283"/>
            <ac:spMk id="42" creationId="{4FEFA667-DE58-4745-9E9D-C6E61CB06A03}"/>
          </ac:spMkLst>
        </pc:spChg>
        <pc:spChg chg="add del">
          <ac:chgData name="Mônica Mello" userId="94bf6c053001cafe" providerId="LiveId" clId="{09EA9D1D-81BE-4841-8404-5342DEE36779}" dt="2022-04-07T04:57:49.716" v="1549" actId="26606"/>
          <ac:spMkLst>
            <pc:docMk/>
            <pc:sldMk cId="2132953344" sldId="283"/>
            <ac:spMk id="44" creationId="{ED888B23-07FA-482A-96DF-47E31AF1A603}"/>
          </ac:spMkLst>
        </pc:spChg>
        <pc:spChg chg="add del">
          <ac:chgData name="Mônica Mello" userId="94bf6c053001cafe" providerId="LiveId" clId="{09EA9D1D-81BE-4841-8404-5342DEE36779}" dt="2022-04-07T04:57:49.189" v="1548" actId="26606"/>
          <ac:spMkLst>
            <pc:docMk/>
            <pc:sldMk cId="2132953344" sldId="283"/>
            <ac:spMk id="49" creationId="{5C8908E2-EE49-44D2-9428-A28D2312A8D5}"/>
          </ac:spMkLst>
        </pc:spChg>
        <pc:spChg chg="add del">
          <ac:chgData name="Mônica Mello" userId="94bf6c053001cafe" providerId="LiveId" clId="{09EA9D1D-81BE-4841-8404-5342DEE36779}" dt="2022-04-07T04:57:49.189" v="1548" actId="26606"/>
          <ac:spMkLst>
            <pc:docMk/>
            <pc:sldMk cId="2132953344" sldId="283"/>
            <ac:spMk id="55" creationId="{8B88B599-C539-4F18-A32A-40207EC6E21A}"/>
          </ac:spMkLst>
        </pc:spChg>
        <pc:spChg chg="add del">
          <ac:chgData name="Mônica Mello" userId="94bf6c053001cafe" providerId="LiveId" clId="{09EA9D1D-81BE-4841-8404-5342DEE36779}" dt="2022-04-07T04:57:49.189" v="1548" actId="26606"/>
          <ac:spMkLst>
            <pc:docMk/>
            <pc:sldMk cId="2132953344" sldId="283"/>
            <ac:spMk id="57" creationId="{ED888B23-07FA-482A-96DF-47E31AF1A603}"/>
          </ac:spMkLst>
        </pc:spChg>
        <pc:spChg chg="add">
          <ac:chgData name="Mônica Mello" userId="94bf6c053001cafe" providerId="LiveId" clId="{09EA9D1D-81BE-4841-8404-5342DEE36779}" dt="2022-04-07T04:57:49.716" v="1549" actId="26606"/>
          <ac:spMkLst>
            <pc:docMk/>
            <pc:sldMk cId="2132953344" sldId="283"/>
            <ac:spMk id="59" creationId="{5C8908E2-EE49-44D2-9428-A28D2312A8D5}"/>
          </ac:spMkLst>
        </pc:spChg>
        <pc:spChg chg="add">
          <ac:chgData name="Mônica Mello" userId="94bf6c053001cafe" providerId="LiveId" clId="{09EA9D1D-81BE-4841-8404-5342DEE36779}" dt="2022-04-07T04:57:49.716" v="1549" actId="26606"/>
          <ac:spMkLst>
            <pc:docMk/>
            <pc:sldMk cId="2132953344" sldId="283"/>
            <ac:spMk id="63" creationId="{4FEFA667-DE58-4745-9E9D-C6E61CB06A03}"/>
          </ac:spMkLst>
        </pc:spChg>
        <pc:spChg chg="add">
          <ac:chgData name="Mônica Mello" userId="94bf6c053001cafe" providerId="LiveId" clId="{09EA9D1D-81BE-4841-8404-5342DEE36779}" dt="2022-04-07T04:57:49.716" v="1549" actId="26606"/>
          <ac:spMkLst>
            <pc:docMk/>
            <pc:sldMk cId="2132953344" sldId="283"/>
            <ac:spMk id="64" creationId="{ED888B23-07FA-482A-96DF-47E31AF1A603}"/>
          </ac:spMkLst>
        </pc:spChg>
        <pc:grpChg chg="add del">
          <ac:chgData name="Mônica Mello" userId="94bf6c053001cafe" providerId="LiveId" clId="{09EA9D1D-81BE-4841-8404-5342DEE36779}" dt="2022-04-07T04:57:49.716" v="1549" actId="26606"/>
          <ac:grpSpMkLst>
            <pc:docMk/>
            <pc:sldMk cId="2132953344" sldId="283"/>
            <ac:grpSpMk id="38" creationId="{53CA3DAA-08BB-476F-9793-941CFAEA5E61}"/>
          </ac:grpSpMkLst>
        </pc:grpChg>
        <pc:grpChg chg="add del">
          <ac:chgData name="Mônica Mello" userId="94bf6c053001cafe" providerId="LiveId" clId="{09EA9D1D-81BE-4841-8404-5342DEE36779}" dt="2022-04-07T04:57:49.189" v="1548" actId="26606"/>
          <ac:grpSpMkLst>
            <pc:docMk/>
            <pc:sldMk cId="2132953344" sldId="283"/>
            <ac:grpSpMk id="51" creationId="{B29018A0-5DE6-4CC9-AB25-675616AF7225}"/>
          </ac:grpSpMkLst>
        </pc:grpChg>
        <pc:grpChg chg="add">
          <ac:chgData name="Mônica Mello" userId="94bf6c053001cafe" providerId="LiveId" clId="{09EA9D1D-81BE-4841-8404-5342DEE36779}" dt="2022-04-07T04:57:49.716" v="1549" actId="26606"/>
          <ac:grpSpMkLst>
            <pc:docMk/>
            <pc:sldMk cId="2132953344" sldId="283"/>
            <ac:grpSpMk id="60" creationId="{53CA3DAA-08BB-476F-9793-941CFAEA5E61}"/>
          </ac:grpSpMkLst>
        </pc:grpChg>
        <pc:picChg chg="add mod">
          <ac:chgData name="Mônica Mello" userId="94bf6c053001cafe" providerId="LiveId" clId="{09EA9D1D-81BE-4841-8404-5342DEE36779}" dt="2022-04-07T04:57:49.189" v="1548" actId="26606"/>
          <ac:picMkLst>
            <pc:docMk/>
            <pc:sldMk cId="2132953344" sldId="283"/>
            <ac:picMk id="4" creationId="{17032C40-D25F-445A-BAC0-08D5F5FFD51E}"/>
          </ac:picMkLst>
        </pc:picChg>
        <pc:picChg chg="add mod">
          <ac:chgData name="Mônica Mello" userId="94bf6c053001cafe" providerId="LiveId" clId="{09EA9D1D-81BE-4841-8404-5342DEE36779}" dt="2022-04-07T04:55:53.017" v="1537" actId="14100"/>
          <ac:picMkLst>
            <pc:docMk/>
            <pc:sldMk cId="2132953344" sldId="283"/>
            <ac:picMk id="5" creationId="{62957465-848A-40F1-9428-FA553886B03A}"/>
          </ac:picMkLst>
        </pc:picChg>
      </pc:sldChg>
    </pc:docChg>
  </pc:docChgLst>
</pc:chgInfo>
</file>

<file path=ppt/comments/modernComment_100_E3C47CD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122F220-8B61-4A58-A9DB-BD4C257F7FE7}" authorId="{48551630-30E8-E3F3-28B0-01D6839E2704}" created="2022-04-06T16:41:55.558">
    <pc:sldMkLst xmlns:pc="http://schemas.microsoft.com/office/powerpoint/2013/main/command">
      <pc:docMk/>
      <pc:sldMk cId="3821305041" sldId="256"/>
    </pc:sldMkLst>
    <p188:txBody>
      <a:bodyPr/>
      <a:lstStyle/>
      <a:p>
        <a:r>
          <a:rPr lang="pt-BR"/>
          <a:t>Sugiro que seja colocado um título tipo assim: 
Fundação Escola de Governo - ENA
Quem somos - Para onde Vamos</a:t>
        </a:r>
      </a:p>
    </p188:txBody>
  </p188:cm>
  <p188:cm id="{2A04852A-4520-4A07-B92E-1C096D11BC81}" authorId="{48551630-30E8-E3F3-28B0-01D6839E2704}" created="2022-04-06T16:43:08.154">
    <pc:sldMkLst xmlns:pc="http://schemas.microsoft.com/office/powerpoint/2013/main/command">
      <pc:docMk/>
      <pc:sldMk cId="3821305041" sldId="256"/>
    </pc:sldMkLst>
    <p188:txBody>
      <a:bodyPr/>
      <a:lstStyle/>
      <a:p>
        <a:r>
          <a:rPr lang="pt-BR"/>
          <a:t>Sugiro que o fundo dos slides seja mais clarinha ou branco, pois, dependendo da luminosidade da sala, cor escura dificulta a visibilidade.</a:t>
        </a:r>
      </a:p>
    </p188:txBody>
  </p188:cm>
</p188:cmLst>
</file>

<file path=ppt/comments/modernComment_101_A2C02B6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C6EE979-4275-47CC-A8E1-11C9AE4C5EBF}" authorId="{48551630-30E8-E3F3-28B0-01D6839E2704}" created="2022-04-06T16:43:52.774">
    <pc:sldMkLst xmlns:pc="http://schemas.microsoft.com/office/powerpoint/2013/main/command">
      <pc:docMk/>
      <pc:sldMk cId="2730503015" sldId="257"/>
    </pc:sldMkLst>
    <p188:txBody>
      <a:bodyPr/>
      <a:lstStyle/>
      <a:p>
        <a:r>
          <a:rPr lang="pt-BR"/>
          <a:t>Eu deixaria apenas as caixas de texto com preenchimento.
O fundo do slide branco</a:t>
        </a:r>
      </a:p>
    </p188:txBody>
  </p188:cm>
</p188:cmLst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29.svg"/><Relationship Id="rId2" Type="http://schemas.openxmlformats.org/officeDocument/2006/relationships/image" Target="../media/image19.svg"/><Relationship Id="rId1" Type="http://schemas.openxmlformats.org/officeDocument/2006/relationships/image" Target="../media/image4.png"/><Relationship Id="rId6" Type="http://schemas.openxmlformats.org/officeDocument/2006/relationships/image" Target="../media/image23.svg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29.svg"/><Relationship Id="rId2" Type="http://schemas.openxmlformats.org/officeDocument/2006/relationships/image" Target="../media/image19.svg"/><Relationship Id="rId1" Type="http://schemas.openxmlformats.org/officeDocument/2006/relationships/image" Target="../media/image4.png"/><Relationship Id="rId6" Type="http://schemas.openxmlformats.org/officeDocument/2006/relationships/image" Target="../media/image23.svg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4FC1D9-E4B2-4294-8B4E-127EA9BFA15C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A4F671BE-05AA-4243-8B3D-D42AE25A27C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BR" sz="1600" dirty="0">
              <a:latin typeface="+mj-lt"/>
            </a:rPr>
            <a:t>Adotar </a:t>
          </a:r>
          <a:r>
            <a:rPr lang="pt-BR" sz="1600" b="1" dirty="0">
              <a:latin typeface="+mj-lt"/>
            </a:rPr>
            <a:t>práticas administrativas modernas e dinâmicas </a:t>
          </a:r>
          <a:r>
            <a:rPr lang="pt-BR" sz="1600" dirty="0">
              <a:latin typeface="+mj-lt"/>
            </a:rPr>
            <a:t>que privilegiem o desenvolvimento e expansão integral da ENA. </a:t>
          </a:r>
          <a:r>
            <a:rPr lang="pt-BR" sz="1200" dirty="0"/>
            <a:t>	</a:t>
          </a:r>
          <a:endParaRPr lang="en-US" sz="1200" dirty="0"/>
        </a:p>
      </dgm:t>
    </dgm:pt>
    <dgm:pt modelId="{23102924-65F1-4650-9F0F-DFB685244E25}" type="parTrans" cxnId="{4F73A90C-F454-4CEE-9827-A1F6B07FA848}">
      <dgm:prSet/>
      <dgm:spPr/>
      <dgm:t>
        <a:bodyPr/>
        <a:lstStyle/>
        <a:p>
          <a:endParaRPr lang="en-US"/>
        </a:p>
      </dgm:t>
    </dgm:pt>
    <dgm:pt modelId="{82D0436E-7313-42F4-8ED0-E3BA4D075815}" type="sibTrans" cxnId="{4F73A90C-F454-4CEE-9827-A1F6B07FA84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DBB30CF-4662-4D8D-A8A0-DE6B6AC50C6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BR" sz="1600" kern="1200" dirty="0">
              <a:solidFill>
                <a:schemeClr val="accent4"/>
              </a:solidFill>
              <a:latin typeface="+mj-lt"/>
              <a:ea typeface="+mn-ea"/>
              <a:cs typeface="+mn-cs"/>
            </a:rPr>
            <a:t>Assegurar</a:t>
          </a:r>
          <a:r>
            <a:rPr lang="pt-BR" sz="1600" kern="1200" dirty="0">
              <a:solidFill>
                <a:schemeClr val="accent4"/>
              </a:solidFill>
              <a:latin typeface="+mj-lt"/>
            </a:rPr>
            <a:t> que as </a:t>
          </a:r>
          <a:r>
            <a:rPr lang="pt-BR" sz="1600" b="1" kern="1200" dirty="0">
              <a:latin typeface="+mj-lt"/>
            </a:rPr>
            <a:t>políticas voltadas ao ensino </a:t>
          </a:r>
          <a:r>
            <a:rPr lang="pt-BR" sz="1600" kern="1200" dirty="0">
              <a:latin typeface="+mj-lt"/>
            </a:rPr>
            <a:t>pautem-se dentro de uma visão sistêmica, mantendo o compromisso com os resultados para a administração pública e os sujeitos. 	</a:t>
          </a:r>
          <a:endParaRPr lang="en-US" sz="1600" kern="1200" dirty="0">
            <a:latin typeface="+mj-lt"/>
          </a:endParaRPr>
        </a:p>
      </dgm:t>
    </dgm:pt>
    <dgm:pt modelId="{F96BD622-D942-49DA-926D-E53CC1CB2058}" type="parTrans" cxnId="{4D8D1ADE-9B23-4AAE-A5B8-46B29E9B153F}">
      <dgm:prSet/>
      <dgm:spPr/>
      <dgm:t>
        <a:bodyPr/>
        <a:lstStyle/>
        <a:p>
          <a:endParaRPr lang="en-US"/>
        </a:p>
      </dgm:t>
    </dgm:pt>
    <dgm:pt modelId="{68A4E6B7-2E33-418C-9350-46E7E8C9F615}" type="sibTrans" cxnId="{4D8D1ADE-9B23-4AAE-A5B8-46B29E9B153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5B9A401-0F9A-4265-A477-CD17424F604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BR" sz="1600" b="1" dirty="0">
              <a:latin typeface="+mj-lt"/>
            </a:rPr>
            <a:t>Ampliar, modernizar e manter a infraestrutura física, tecnológica e de mobiliário </a:t>
          </a:r>
          <a:r>
            <a:rPr lang="pt-BR" sz="1600" dirty="0">
              <a:latin typeface="+mj-lt"/>
            </a:rPr>
            <a:t>visando a melhoria da satisfação dos clientes internos e externos atendendo os dispositivos legais. </a:t>
          </a:r>
          <a:r>
            <a:rPr lang="pt-BR" sz="1000" dirty="0"/>
            <a:t>	</a:t>
          </a:r>
          <a:endParaRPr lang="en-US" sz="1000" dirty="0"/>
        </a:p>
      </dgm:t>
    </dgm:pt>
    <dgm:pt modelId="{891CDCFC-9C08-491F-8609-3E4D451122DA}" type="parTrans" cxnId="{E879B2D0-EB48-4B40-8E50-3D743CDA2E67}">
      <dgm:prSet/>
      <dgm:spPr/>
      <dgm:t>
        <a:bodyPr/>
        <a:lstStyle/>
        <a:p>
          <a:endParaRPr lang="en-US"/>
        </a:p>
      </dgm:t>
    </dgm:pt>
    <dgm:pt modelId="{18BDE305-0B0F-46B5-9ED6-E365CD540A4B}" type="sibTrans" cxnId="{E879B2D0-EB48-4B40-8E50-3D743CDA2E6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C4CF94E-D3A4-4FFA-9236-F15DF7C8AFC8}">
      <dgm:prSet custT="1"/>
      <dgm:spPr/>
      <dgm:t>
        <a:bodyPr/>
        <a:lstStyle/>
        <a:p>
          <a:pPr algn="just">
            <a:lnSpc>
              <a:spcPct val="100000"/>
            </a:lnSpc>
          </a:pPr>
          <a:r>
            <a:rPr lang="pt-BR" sz="1600" b="1" dirty="0">
              <a:latin typeface="+mj-lt"/>
            </a:rPr>
            <a:t>Assegurar recursos orçamentários </a:t>
          </a:r>
          <a:r>
            <a:rPr lang="pt-BR" sz="1600" dirty="0">
              <a:latin typeface="+mj-lt"/>
            </a:rPr>
            <a:t>necessários para implementação dos objetivos estratégicos. 	</a:t>
          </a:r>
          <a:endParaRPr lang="en-US" sz="1600" dirty="0">
            <a:latin typeface="+mj-lt"/>
          </a:endParaRPr>
        </a:p>
      </dgm:t>
    </dgm:pt>
    <dgm:pt modelId="{DC3E6E71-648F-4DA2-B341-AC66AFD77E32}" type="parTrans" cxnId="{E7C44C6A-3E80-40DB-9E5F-F8EB81686462}">
      <dgm:prSet/>
      <dgm:spPr/>
      <dgm:t>
        <a:bodyPr/>
        <a:lstStyle/>
        <a:p>
          <a:endParaRPr lang="en-US"/>
        </a:p>
      </dgm:t>
    </dgm:pt>
    <dgm:pt modelId="{A15554E8-BE88-4BA4-A88E-AACAD1ED28DA}" type="sibTrans" cxnId="{E7C44C6A-3E80-40DB-9E5F-F8EB8168646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0632C9C-365C-471C-8DD6-BE0831B88E6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BR" sz="1600" b="0" dirty="0"/>
            <a:t>Assegurar a </a:t>
          </a:r>
          <a:r>
            <a:rPr lang="pt-BR" sz="1600" b="1" dirty="0"/>
            <a:t>recuperação, a preservação, o acesso e a difusão do patrimônio documental </a:t>
          </a:r>
          <a:r>
            <a:rPr lang="pt-BR" sz="1600" b="0" dirty="0"/>
            <a:t>do governo do estado </a:t>
          </a:r>
          <a:r>
            <a:rPr lang="pt-BR" sz="1400" b="0" dirty="0"/>
            <a:t>	</a:t>
          </a:r>
          <a:endParaRPr lang="en-US" sz="1400" b="0" dirty="0"/>
        </a:p>
      </dgm:t>
    </dgm:pt>
    <dgm:pt modelId="{9EACC1C6-2A7C-4840-BD8E-EAD59E56730C}" type="parTrans" cxnId="{1B793F23-F84E-4742-8817-75FD0612A4DC}">
      <dgm:prSet/>
      <dgm:spPr/>
      <dgm:t>
        <a:bodyPr/>
        <a:lstStyle/>
        <a:p>
          <a:endParaRPr lang="en-US"/>
        </a:p>
      </dgm:t>
    </dgm:pt>
    <dgm:pt modelId="{D758682F-4BC7-4B8C-AB63-D43BBB2D23AE}" type="sibTrans" cxnId="{1B793F23-F84E-4742-8817-75FD0612A4DC}">
      <dgm:prSet/>
      <dgm:spPr/>
      <dgm:t>
        <a:bodyPr/>
        <a:lstStyle/>
        <a:p>
          <a:endParaRPr lang="en-US"/>
        </a:p>
      </dgm:t>
    </dgm:pt>
    <dgm:pt modelId="{EE6113EF-FF60-425A-B255-5671D5C2A48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BR" sz="16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rPr>
            <a:t>Propiciar a </a:t>
          </a:r>
          <a:r>
            <a:rPr lang="pt-BR" sz="160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rPr>
            <a:t>formação e a capacitação aos servidores públicos </a:t>
          </a:r>
          <a:r>
            <a:rPr lang="pt-BR" sz="16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rPr>
            <a:t>nas diversas áreas de atuação promovendo o compartilhamento de </a:t>
          </a:r>
          <a:r>
            <a:rPr lang="pt-BR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rPr>
            <a:t>conhecimentos </a:t>
          </a:r>
          <a:r>
            <a:rPr lang="pt-BR" sz="16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rPr>
            <a:t>e práticas inovadoras que tragam mudanças para a administração pública. </a:t>
          </a:r>
          <a:endParaRPr lang="pt-BR" sz="1600" dirty="0" smtClean="0">
            <a:solidFill>
              <a:schemeClr val="tx1">
                <a:lumMod val="50000"/>
                <a:lumOff val="50000"/>
              </a:schemeClr>
            </a:solidFill>
            <a:latin typeface="+mj-lt"/>
          </a:endParaRPr>
        </a:p>
        <a:p>
          <a:pPr>
            <a:lnSpc>
              <a:spcPct val="100000"/>
            </a:lnSpc>
          </a:pPr>
          <a:endParaRPr lang="en-US" sz="1600" dirty="0">
            <a:latin typeface="+mj-lt"/>
          </a:endParaRPr>
        </a:p>
      </dgm:t>
    </dgm:pt>
    <dgm:pt modelId="{556BD41B-9519-436B-B35A-3655600381C3}" type="sibTrans" cxnId="{9268CC58-0467-4E48-B19C-CA58DBAFB56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433AC8F-2780-48C0-811D-FA156C6763AC}" type="parTrans" cxnId="{9268CC58-0467-4E48-B19C-CA58DBAFB561}">
      <dgm:prSet/>
      <dgm:spPr/>
      <dgm:t>
        <a:bodyPr/>
        <a:lstStyle/>
        <a:p>
          <a:endParaRPr lang="en-US"/>
        </a:p>
      </dgm:t>
    </dgm:pt>
    <dgm:pt modelId="{47B71970-9518-4ED2-A058-6CC4CD8D0F2E}" type="pres">
      <dgm:prSet presAssocID="{754FC1D9-E4B2-4294-8B4E-127EA9BFA15C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507608B-6801-4CF7-8D2B-CB507925EF19}" type="pres">
      <dgm:prSet presAssocID="{754FC1D9-E4B2-4294-8B4E-127EA9BFA15C}" presName="container" presStyleCnt="0">
        <dgm:presLayoutVars>
          <dgm:dir/>
          <dgm:resizeHandles val="exact"/>
        </dgm:presLayoutVars>
      </dgm:prSet>
      <dgm:spPr/>
    </dgm:pt>
    <dgm:pt modelId="{C61AB7EA-FF84-41EE-8D8B-4DF3199B7818}" type="pres">
      <dgm:prSet presAssocID="{A4F671BE-05AA-4243-8B3D-D42AE25A27CF}" presName="compNode" presStyleCnt="0"/>
      <dgm:spPr/>
    </dgm:pt>
    <dgm:pt modelId="{EFBC677B-17DB-4D54-B684-A27DEFC45A17}" type="pres">
      <dgm:prSet presAssocID="{A4F671BE-05AA-4243-8B3D-D42AE25A27CF}" presName="iconBgRect" presStyleLbl="bgShp" presStyleIdx="0" presStyleCnt="6" custLinFactNeighborX="-41583" custLinFactNeighborY="2580"/>
      <dgm:spPr/>
    </dgm:pt>
    <dgm:pt modelId="{A975B440-E81F-446E-A514-EE9F7C44FE39}" type="pres">
      <dgm:prSet presAssocID="{A4F671BE-05AA-4243-8B3D-D42AE25A27CF}" presName="iconRect" presStyleLbl="node1" presStyleIdx="0" presStyleCnt="6" custLinFactNeighborX="-76933" custLinFactNeighborY="1604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pt-BR"/>
        </a:p>
      </dgm:t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BE441B6B-910F-496A-95D6-00BA002E6DCD}" type="pres">
      <dgm:prSet presAssocID="{A4F671BE-05AA-4243-8B3D-D42AE25A27CF}" presName="spaceRect" presStyleCnt="0"/>
      <dgm:spPr/>
    </dgm:pt>
    <dgm:pt modelId="{3C71E082-4CA7-47A5-91F6-D74C6E01846F}" type="pres">
      <dgm:prSet presAssocID="{A4F671BE-05AA-4243-8B3D-D42AE25A27CF}" presName="textRect" presStyleLbl="revTx" presStyleIdx="0" presStyleCnt="6" custScaleX="140781">
        <dgm:presLayoutVars>
          <dgm:chMax val="1"/>
          <dgm:chPref val="1"/>
        </dgm:presLayoutVars>
      </dgm:prSet>
      <dgm:spPr/>
      <dgm:t>
        <a:bodyPr/>
        <a:lstStyle/>
        <a:p>
          <a:endParaRPr lang="pt-BR"/>
        </a:p>
      </dgm:t>
    </dgm:pt>
    <dgm:pt modelId="{A6A8250B-6780-4462-8C9C-EC0EE1155962}" type="pres">
      <dgm:prSet presAssocID="{82D0436E-7313-42F4-8ED0-E3BA4D075815}" presName="sibTrans" presStyleLbl="sibTrans2D1" presStyleIdx="0" presStyleCnt="0"/>
      <dgm:spPr/>
      <dgm:t>
        <a:bodyPr/>
        <a:lstStyle/>
        <a:p>
          <a:endParaRPr lang="pt-BR"/>
        </a:p>
      </dgm:t>
    </dgm:pt>
    <dgm:pt modelId="{2ACB7CA7-7535-4316-8DEC-75D35A20BA05}" type="pres">
      <dgm:prSet presAssocID="{EE6113EF-FF60-425A-B255-5671D5C2A483}" presName="compNode" presStyleCnt="0"/>
      <dgm:spPr/>
    </dgm:pt>
    <dgm:pt modelId="{7F328A8C-D01E-43F3-82E4-616D3191C13F}" type="pres">
      <dgm:prSet presAssocID="{EE6113EF-FF60-425A-B255-5671D5C2A483}" presName="iconBgRect" presStyleLbl="bgShp" presStyleIdx="1" presStyleCnt="6" custLinFactNeighborX="17320" custLinFactNeighborY="12307"/>
      <dgm:spPr/>
    </dgm:pt>
    <dgm:pt modelId="{C8145434-0052-43FC-A57B-B4E29C1837F6}" type="pres">
      <dgm:prSet presAssocID="{EE6113EF-FF60-425A-B255-5671D5C2A483}" presName="iconRect" presStyleLbl="node1" presStyleIdx="1" presStyleCnt="6" custScaleY="98704" custLinFactNeighborX="20325" custLinFactNeighborY="22650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pt-BR"/>
        </a:p>
      </dgm:t>
      <dgm:extLst>
        <a:ext uri="{E40237B7-FDA0-4F09-8148-C483321AD2D9}">
          <dgm14:cNvPr xmlns:dgm14="http://schemas.microsoft.com/office/drawing/2010/diagram" id="0" name="" descr="Usuários"/>
        </a:ext>
      </dgm:extLst>
    </dgm:pt>
    <dgm:pt modelId="{ED44E7D4-B0EF-496E-BD2A-79BECC3E358A}" type="pres">
      <dgm:prSet presAssocID="{EE6113EF-FF60-425A-B255-5671D5C2A483}" presName="spaceRect" presStyleCnt="0"/>
      <dgm:spPr/>
    </dgm:pt>
    <dgm:pt modelId="{E7B5E5ED-BD34-49C0-842C-F3DE87E66D97}" type="pres">
      <dgm:prSet presAssocID="{EE6113EF-FF60-425A-B255-5671D5C2A483}" presName="textRect" presStyleLbl="revTx" presStyleIdx="1" presStyleCnt="6" custScaleX="218281" custLinFactNeighborX="59951" custLinFactNeighborY="25390">
        <dgm:presLayoutVars>
          <dgm:chMax val="1"/>
          <dgm:chPref val="1"/>
        </dgm:presLayoutVars>
      </dgm:prSet>
      <dgm:spPr/>
      <dgm:t>
        <a:bodyPr/>
        <a:lstStyle/>
        <a:p>
          <a:endParaRPr lang="pt-BR"/>
        </a:p>
      </dgm:t>
    </dgm:pt>
    <dgm:pt modelId="{85826531-6B30-44AF-A8BD-9D8FF579C0B2}" type="pres">
      <dgm:prSet presAssocID="{556BD41B-9519-436B-B35A-3655600381C3}" presName="sibTrans" presStyleLbl="sibTrans2D1" presStyleIdx="0" presStyleCnt="0"/>
      <dgm:spPr/>
      <dgm:t>
        <a:bodyPr/>
        <a:lstStyle/>
        <a:p>
          <a:endParaRPr lang="pt-BR"/>
        </a:p>
      </dgm:t>
    </dgm:pt>
    <dgm:pt modelId="{38598004-D6CB-42CE-ADF8-804BB43D85CB}" type="pres">
      <dgm:prSet presAssocID="{FDBB30CF-4662-4D8D-A8A0-DE6B6AC50C6F}" presName="compNode" presStyleCnt="0"/>
      <dgm:spPr/>
    </dgm:pt>
    <dgm:pt modelId="{2CD3256E-7078-4BDA-BDAF-0E7FD49E10D8}" type="pres">
      <dgm:prSet presAssocID="{FDBB30CF-4662-4D8D-A8A0-DE6B6AC50C6F}" presName="iconBgRect" presStyleLbl="bgShp" presStyleIdx="2" presStyleCnt="6" custLinFactNeighborX="-40770" custLinFactNeighborY="-5209"/>
      <dgm:spPr/>
    </dgm:pt>
    <dgm:pt modelId="{DF5669E4-724B-40CF-AAEC-888570291DA2}" type="pres">
      <dgm:prSet presAssocID="{FDBB30CF-4662-4D8D-A8A0-DE6B6AC50C6F}" presName="iconRect" presStyleLbl="node1" presStyleIdx="2" presStyleCnt="6" custLinFactNeighborX="-78572" custLinFactNeighborY="-6758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pt-BR"/>
        </a:p>
      </dgm:t>
      <dgm:extLst>
        <a:ext uri="{E40237B7-FDA0-4F09-8148-C483321AD2D9}">
          <dgm14:cNvPr xmlns:dgm14="http://schemas.microsoft.com/office/drawing/2010/diagram" id="0" name="" descr="Sala de aula"/>
        </a:ext>
      </dgm:extLst>
    </dgm:pt>
    <dgm:pt modelId="{D7ACF260-1BC2-408F-93C0-6ED14F162399}" type="pres">
      <dgm:prSet presAssocID="{FDBB30CF-4662-4D8D-A8A0-DE6B6AC50C6F}" presName="spaceRect" presStyleCnt="0"/>
      <dgm:spPr/>
    </dgm:pt>
    <dgm:pt modelId="{6C3CDE6C-44A2-43E2-BF37-FACA74E1E1BC}" type="pres">
      <dgm:prSet presAssocID="{FDBB30CF-4662-4D8D-A8A0-DE6B6AC50C6F}" presName="textRect" presStyleLbl="revTx" presStyleIdx="2" presStyleCnt="6" custScaleX="158299" custLinFactNeighborX="6367" custLinFactNeighborY="-1293">
        <dgm:presLayoutVars>
          <dgm:chMax val="1"/>
          <dgm:chPref val="1"/>
        </dgm:presLayoutVars>
      </dgm:prSet>
      <dgm:spPr/>
      <dgm:t>
        <a:bodyPr/>
        <a:lstStyle/>
        <a:p>
          <a:endParaRPr lang="pt-BR"/>
        </a:p>
      </dgm:t>
    </dgm:pt>
    <dgm:pt modelId="{665C92B6-824F-4464-832D-CDAD771F4760}" type="pres">
      <dgm:prSet presAssocID="{68A4E6B7-2E33-418C-9350-46E7E8C9F615}" presName="sibTrans" presStyleLbl="sibTrans2D1" presStyleIdx="0" presStyleCnt="0"/>
      <dgm:spPr/>
      <dgm:t>
        <a:bodyPr/>
        <a:lstStyle/>
        <a:p>
          <a:endParaRPr lang="pt-BR"/>
        </a:p>
      </dgm:t>
    </dgm:pt>
    <dgm:pt modelId="{9D1A1D17-2ACF-40E5-BC48-F675938E7782}" type="pres">
      <dgm:prSet presAssocID="{05B9A401-0F9A-4265-A477-CD17424F604F}" presName="compNode" presStyleCnt="0"/>
      <dgm:spPr/>
    </dgm:pt>
    <dgm:pt modelId="{23149C62-29C4-4629-A194-B48D0F0CF4FE}" type="pres">
      <dgm:prSet presAssocID="{05B9A401-0F9A-4265-A477-CD17424F604F}" presName="iconBgRect" presStyleLbl="bgShp" presStyleIdx="3" presStyleCnt="6" custLinFactNeighborX="-3326" custLinFactNeighborY="-5159"/>
      <dgm:spPr/>
    </dgm:pt>
    <dgm:pt modelId="{2A33DBF8-AD1E-48F5-B707-FC6F8BD55BD5}" type="pres">
      <dgm:prSet presAssocID="{05B9A401-0F9A-4265-A477-CD17424F604F}" presName="iconRect" presStyleLbl="node1" presStyleIdx="3" presStyleCnt="6" custLinFactNeighborX="-15272" custLinFactNeighborY="-7836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pt-BR"/>
        </a:p>
      </dgm:t>
      <dgm:extLst>
        <a:ext uri="{E40237B7-FDA0-4F09-8148-C483321AD2D9}">
          <dgm14:cNvPr xmlns:dgm14="http://schemas.microsoft.com/office/drawing/2010/diagram" id="0" name="" descr="Telescópio"/>
        </a:ext>
      </dgm:extLst>
    </dgm:pt>
    <dgm:pt modelId="{76D8D3C7-488D-4179-8192-035A50EC0751}" type="pres">
      <dgm:prSet presAssocID="{05B9A401-0F9A-4265-A477-CD17424F604F}" presName="spaceRect" presStyleCnt="0"/>
      <dgm:spPr/>
    </dgm:pt>
    <dgm:pt modelId="{F74AB441-C454-4404-A0FE-B9063CAB166A}" type="pres">
      <dgm:prSet presAssocID="{05B9A401-0F9A-4265-A477-CD17424F604F}" presName="textRect" presStyleLbl="revTx" presStyleIdx="3" presStyleCnt="6" custScaleX="212902" custScaleY="105071" custLinFactNeighborX="57062" custLinFactNeighborY="-2223">
        <dgm:presLayoutVars>
          <dgm:chMax val="1"/>
          <dgm:chPref val="1"/>
        </dgm:presLayoutVars>
      </dgm:prSet>
      <dgm:spPr/>
      <dgm:t>
        <a:bodyPr/>
        <a:lstStyle/>
        <a:p>
          <a:endParaRPr lang="pt-BR"/>
        </a:p>
      </dgm:t>
    </dgm:pt>
    <dgm:pt modelId="{8A48153E-A0F8-4AF3-B284-789508E95D64}" type="pres">
      <dgm:prSet presAssocID="{18BDE305-0B0F-46B5-9ED6-E365CD540A4B}" presName="sibTrans" presStyleLbl="sibTrans2D1" presStyleIdx="0" presStyleCnt="0"/>
      <dgm:spPr/>
      <dgm:t>
        <a:bodyPr/>
        <a:lstStyle/>
        <a:p>
          <a:endParaRPr lang="pt-BR"/>
        </a:p>
      </dgm:t>
    </dgm:pt>
    <dgm:pt modelId="{E5D8BD47-C7BF-453B-9CCC-349232870740}" type="pres">
      <dgm:prSet presAssocID="{1C4CF94E-D3A4-4FFA-9236-F15DF7C8AFC8}" presName="compNode" presStyleCnt="0"/>
      <dgm:spPr/>
    </dgm:pt>
    <dgm:pt modelId="{1E00492A-ECE5-4165-885B-6F574ECA6049}" type="pres">
      <dgm:prSet presAssocID="{1C4CF94E-D3A4-4FFA-9236-F15DF7C8AFC8}" presName="iconBgRect" presStyleLbl="bgShp" presStyleIdx="4" presStyleCnt="6" custLinFactNeighborX="-42968" custLinFactNeighborY="-14677"/>
      <dgm:spPr/>
    </dgm:pt>
    <dgm:pt modelId="{A9C8D9A6-547D-4EB7-B308-D29A239F7E33}" type="pres">
      <dgm:prSet presAssocID="{1C4CF94E-D3A4-4FFA-9236-F15DF7C8AFC8}" presName="iconRect" presStyleLbl="node1" presStyleIdx="4" presStyleCnt="6" custLinFactNeighborX="-65230" custLinFactNeighborY="-36148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pt-BR"/>
        </a:p>
      </dgm:t>
      <dgm:extLst>
        <a:ext uri="{E40237B7-FDA0-4F09-8148-C483321AD2D9}">
          <dgm14:cNvPr xmlns:dgm14="http://schemas.microsoft.com/office/drawing/2010/diagram" id="0" name="" descr="Na mosca"/>
        </a:ext>
      </dgm:extLst>
    </dgm:pt>
    <dgm:pt modelId="{C7D0BEA0-38AF-4B15-96B1-9F8286A96949}" type="pres">
      <dgm:prSet presAssocID="{1C4CF94E-D3A4-4FFA-9236-F15DF7C8AFC8}" presName="spaceRect" presStyleCnt="0"/>
      <dgm:spPr/>
    </dgm:pt>
    <dgm:pt modelId="{B02C1682-345A-4450-9119-0E31EBF48417}" type="pres">
      <dgm:prSet presAssocID="{1C4CF94E-D3A4-4FFA-9236-F15DF7C8AFC8}" presName="textRect" presStyleLbl="revTx" presStyleIdx="4" presStyleCnt="6" custScaleX="143084" custLinFactNeighborX="6566" custLinFactNeighborY="-23216">
        <dgm:presLayoutVars>
          <dgm:chMax val="1"/>
          <dgm:chPref val="1"/>
        </dgm:presLayoutVars>
      </dgm:prSet>
      <dgm:spPr/>
      <dgm:t>
        <a:bodyPr/>
        <a:lstStyle/>
        <a:p>
          <a:endParaRPr lang="pt-BR"/>
        </a:p>
      </dgm:t>
    </dgm:pt>
    <dgm:pt modelId="{16605D97-0062-4690-A078-908FE28AC3A9}" type="pres">
      <dgm:prSet presAssocID="{A15554E8-BE88-4BA4-A88E-AACAD1ED28DA}" presName="sibTrans" presStyleLbl="sibTrans2D1" presStyleIdx="0" presStyleCnt="0"/>
      <dgm:spPr/>
      <dgm:t>
        <a:bodyPr/>
        <a:lstStyle/>
        <a:p>
          <a:endParaRPr lang="pt-BR"/>
        </a:p>
      </dgm:t>
    </dgm:pt>
    <dgm:pt modelId="{77C1A766-5620-4618-864F-B3B16378CDCC}" type="pres">
      <dgm:prSet presAssocID="{70632C9C-365C-471C-8DD6-BE0831B88E6F}" presName="compNode" presStyleCnt="0"/>
      <dgm:spPr/>
    </dgm:pt>
    <dgm:pt modelId="{DD1AC8A3-C9BF-4CE8-AC78-6CFF3F964506}" type="pres">
      <dgm:prSet presAssocID="{70632C9C-365C-471C-8DD6-BE0831B88E6F}" presName="iconBgRect" presStyleLbl="bgShp" presStyleIdx="5" presStyleCnt="6" custLinFactNeighborX="14606" custLinFactNeighborY="-11978"/>
      <dgm:spPr/>
    </dgm:pt>
    <dgm:pt modelId="{450C0FFB-5B66-4AC0-A5E6-62CE3F84CD2B}" type="pres">
      <dgm:prSet presAssocID="{70632C9C-365C-471C-8DD6-BE0831B88E6F}" presName="iconRect" presStyleLbl="node1" presStyleIdx="5" presStyleCnt="6" custLinFactNeighborX="15645" custLinFactNeighborY="-36231"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pt-BR"/>
        </a:p>
      </dgm:t>
      <dgm:extLst>
        <a:ext uri="{E40237B7-FDA0-4F09-8148-C483321AD2D9}">
          <dgm14:cNvPr xmlns:dgm14="http://schemas.microsoft.com/office/drawing/2010/diagram" id="0" name="" descr="Banco"/>
        </a:ext>
      </dgm:extLst>
    </dgm:pt>
    <dgm:pt modelId="{61E057E1-04F2-4558-953A-B571DDB85C85}" type="pres">
      <dgm:prSet presAssocID="{70632C9C-365C-471C-8DD6-BE0831B88E6F}" presName="spaceRect" presStyleCnt="0"/>
      <dgm:spPr/>
    </dgm:pt>
    <dgm:pt modelId="{D8A67EA7-9E84-4425-8434-0A51DE80BC36}" type="pres">
      <dgm:prSet presAssocID="{70632C9C-365C-471C-8DD6-BE0831B88E6F}" presName="textRect" presStyleLbl="revTx" presStyleIdx="5" presStyleCnt="6" custScaleX="139570" custLinFactNeighborX="26524" custLinFactNeighborY="-26511">
        <dgm:presLayoutVars>
          <dgm:chMax val="1"/>
          <dgm:chPref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B00F5FA-1299-47C8-A8CF-689CF629A095}" type="presOf" srcId="{1C4CF94E-D3A4-4FFA-9236-F15DF7C8AFC8}" destId="{B02C1682-345A-4450-9119-0E31EBF48417}" srcOrd="0" destOrd="0" presId="urn:microsoft.com/office/officeart/2018/2/layout/IconCircleList"/>
    <dgm:cxn modelId="{E879B2D0-EB48-4B40-8E50-3D743CDA2E67}" srcId="{754FC1D9-E4B2-4294-8B4E-127EA9BFA15C}" destId="{05B9A401-0F9A-4265-A477-CD17424F604F}" srcOrd="3" destOrd="0" parTransId="{891CDCFC-9C08-491F-8609-3E4D451122DA}" sibTransId="{18BDE305-0B0F-46B5-9ED6-E365CD540A4B}"/>
    <dgm:cxn modelId="{4F73A90C-F454-4CEE-9827-A1F6B07FA848}" srcId="{754FC1D9-E4B2-4294-8B4E-127EA9BFA15C}" destId="{A4F671BE-05AA-4243-8B3D-D42AE25A27CF}" srcOrd="0" destOrd="0" parTransId="{23102924-65F1-4650-9F0F-DFB685244E25}" sibTransId="{82D0436E-7313-42F4-8ED0-E3BA4D075815}"/>
    <dgm:cxn modelId="{E7C44C6A-3E80-40DB-9E5F-F8EB81686462}" srcId="{754FC1D9-E4B2-4294-8B4E-127EA9BFA15C}" destId="{1C4CF94E-D3A4-4FFA-9236-F15DF7C8AFC8}" srcOrd="4" destOrd="0" parTransId="{DC3E6E71-648F-4DA2-B341-AC66AFD77E32}" sibTransId="{A15554E8-BE88-4BA4-A88E-AACAD1ED28DA}"/>
    <dgm:cxn modelId="{FB4A7A1A-A4F4-4DEB-B987-49A0CE580A3E}" type="presOf" srcId="{82D0436E-7313-42F4-8ED0-E3BA4D075815}" destId="{A6A8250B-6780-4462-8C9C-EC0EE1155962}" srcOrd="0" destOrd="0" presId="urn:microsoft.com/office/officeart/2018/2/layout/IconCircleList"/>
    <dgm:cxn modelId="{89AD7A8A-63D8-4E4D-8735-DA2C725BD8DA}" type="presOf" srcId="{A4F671BE-05AA-4243-8B3D-D42AE25A27CF}" destId="{3C71E082-4CA7-47A5-91F6-D74C6E01846F}" srcOrd="0" destOrd="0" presId="urn:microsoft.com/office/officeart/2018/2/layout/IconCircleList"/>
    <dgm:cxn modelId="{42F6E59C-B40B-4B2E-981E-D035AFBDED20}" type="presOf" srcId="{754FC1D9-E4B2-4294-8B4E-127EA9BFA15C}" destId="{47B71970-9518-4ED2-A058-6CC4CD8D0F2E}" srcOrd="0" destOrd="0" presId="urn:microsoft.com/office/officeart/2018/2/layout/IconCircleList"/>
    <dgm:cxn modelId="{87FCB341-DF85-4CF3-B0C2-352E88DB95B5}" type="presOf" srcId="{EE6113EF-FF60-425A-B255-5671D5C2A483}" destId="{E7B5E5ED-BD34-49C0-842C-F3DE87E66D97}" srcOrd="0" destOrd="0" presId="urn:microsoft.com/office/officeart/2018/2/layout/IconCircleList"/>
    <dgm:cxn modelId="{9268CC58-0467-4E48-B19C-CA58DBAFB561}" srcId="{754FC1D9-E4B2-4294-8B4E-127EA9BFA15C}" destId="{EE6113EF-FF60-425A-B255-5671D5C2A483}" srcOrd="1" destOrd="0" parTransId="{C433AC8F-2780-48C0-811D-FA156C6763AC}" sibTransId="{556BD41B-9519-436B-B35A-3655600381C3}"/>
    <dgm:cxn modelId="{85A23C70-D41D-4D48-9B48-EBCF2F6BC619}" type="presOf" srcId="{A15554E8-BE88-4BA4-A88E-AACAD1ED28DA}" destId="{16605D97-0062-4690-A078-908FE28AC3A9}" srcOrd="0" destOrd="0" presId="urn:microsoft.com/office/officeart/2018/2/layout/IconCircleList"/>
    <dgm:cxn modelId="{22F174CB-0E13-4352-8C53-0FDB74BBB8EF}" type="presOf" srcId="{68A4E6B7-2E33-418C-9350-46E7E8C9F615}" destId="{665C92B6-824F-4464-832D-CDAD771F4760}" srcOrd="0" destOrd="0" presId="urn:microsoft.com/office/officeart/2018/2/layout/IconCircleList"/>
    <dgm:cxn modelId="{4D8D1ADE-9B23-4AAE-A5B8-46B29E9B153F}" srcId="{754FC1D9-E4B2-4294-8B4E-127EA9BFA15C}" destId="{FDBB30CF-4662-4D8D-A8A0-DE6B6AC50C6F}" srcOrd="2" destOrd="0" parTransId="{F96BD622-D942-49DA-926D-E53CC1CB2058}" sibTransId="{68A4E6B7-2E33-418C-9350-46E7E8C9F615}"/>
    <dgm:cxn modelId="{1B793F23-F84E-4742-8817-75FD0612A4DC}" srcId="{754FC1D9-E4B2-4294-8B4E-127EA9BFA15C}" destId="{70632C9C-365C-471C-8DD6-BE0831B88E6F}" srcOrd="5" destOrd="0" parTransId="{9EACC1C6-2A7C-4840-BD8E-EAD59E56730C}" sibTransId="{D758682F-4BC7-4B8C-AB63-D43BBB2D23AE}"/>
    <dgm:cxn modelId="{CABC9934-4C31-436A-9063-8E634834C77A}" type="presOf" srcId="{18BDE305-0B0F-46B5-9ED6-E365CD540A4B}" destId="{8A48153E-A0F8-4AF3-B284-789508E95D64}" srcOrd="0" destOrd="0" presId="urn:microsoft.com/office/officeart/2018/2/layout/IconCircleList"/>
    <dgm:cxn modelId="{0473F015-EAC1-4FD2-870F-5F8D8177EB20}" type="presOf" srcId="{05B9A401-0F9A-4265-A477-CD17424F604F}" destId="{F74AB441-C454-4404-A0FE-B9063CAB166A}" srcOrd="0" destOrd="0" presId="urn:microsoft.com/office/officeart/2018/2/layout/IconCircleList"/>
    <dgm:cxn modelId="{BDADC972-53D4-42D0-A12C-790AFB022BFF}" type="presOf" srcId="{556BD41B-9519-436B-B35A-3655600381C3}" destId="{85826531-6B30-44AF-A8BD-9D8FF579C0B2}" srcOrd="0" destOrd="0" presId="urn:microsoft.com/office/officeart/2018/2/layout/IconCircleList"/>
    <dgm:cxn modelId="{1FD0565F-584C-4735-8EA8-46B5B1CD7F43}" type="presOf" srcId="{70632C9C-365C-471C-8DD6-BE0831B88E6F}" destId="{D8A67EA7-9E84-4425-8434-0A51DE80BC36}" srcOrd="0" destOrd="0" presId="urn:microsoft.com/office/officeart/2018/2/layout/IconCircleList"/>
    <dgm:cxn modelId="{7E26BEE9-D353-4021-867A-07F39425E282}" type="presOf" srcId="{FDBB30CF-4662-4D8D-A8A0-DE6B6AC50C6F}" destId="{6C3CDE6C-44A2-43E2-BF37-FACA74E1E1BC}" srcOrd="0" destOrd="0" presId="urn:microsoft.com/office/officeart/2018/2/layout/IconCircleList"/>
    <dgm:cxn modelId="{E974EFC0-5BFA-4A1A-8530-0C450A24E580}" type="presParOf" srcId="{47B71970-9518-4ED2-A058-6CC4CD8D0F2E}" destId="{5507608B-6801-4CF7-8D2B-CB507925EF19}" srcOrd="0" destOrd="0" presId="urn:microsoft.com/office/officeart/2018/2/layout/IconCircleList"/>
    <dgm:cxn modelId="{0E9281ED-D4FF-4D93-A17D-6944DDF96581}" type="presParOf" srcId="{5507608B-6801-4CF7-8D2B-CB507925EF19}" destId="{C61AB7EA-FF84-41EE-8D8B-4DF3199B7818}" srcOrd="0" destOrd="0" presId="urn:microsoft.com/office/officeart/2018/2/layout/IconCircleList"/>
    <dgm:cxn modelId="{903FF5A7-47DD-4E07-A19F-630B3551A4FB}" type="presParOf" srcId="{C61AB7EA-FF84-41EE-8D8B-4DF3199B7818}" destId="{EFBC677B-17DB-4D54-B684-A27DEFC45A17}" srcOrd="0" destOrd="0" presId="urn:microsoft.com/office/officeart/2018/2/layout/IconCircleList"/>
    <dgm:cxn modelId="{64F333CF-B8A9-4938-824B-9141349AF248}" type="presParOf" srcId="{C61AB7EA-FF84-41EE-8D8B-4DF3199B7818}" destId="{A975B440-E81F-446E-A514-EE9F7C44FE39}" srcOrd="1" destOrd="0" presId="urn:microsoft.com/office/officeart/2018/2/layout/IconCircleList"/>
    <dgm:cxn modelId="{2A8A2F57-579B-4A1C-B87B-29128339B0AE}" type="presParOf" srcId="{C61AB7EA-FF84-41EE-8D8B-4DF3199B7818}" destId="{BE441B6B-910F-496A-95D6-00BA002E6DCD}" srcOrd="2" destOrd="0" presId="urn:microsoft.com/office/officeart/2018/2/layout/IconCircleList"/>
    <dgm:cxn modelId="{CAE75C66-AAF9-4B02-B546-0534E4D5F76C}" type="presParOf" srcId="{C61AB7EA-FF84-41EE-8D8B-4DF3199B7818}" destId="{3C71E082-4CA7-47A5-91F6-D74C6E01846F}" srcOrd="3" destOrd="0" presId="urn:microsoft.com/office/officeart/2018/2/layout/IconCircleList"/>
    <dgm:cxn modelId="{4C4DC3D9-5690-4F92-8C9C-159E8AEC0978}" type="presParOf" srcId="{5507608B-6801-4CF7-8D2B-CB507925EF19}" destId="{A6A8250B-6780-4462-8C9C-EC0EE1155962}" srcOrd="1" destOrd="0" presId="urn:microsoft.com/office/officeart/2018/2/layout/IconCircleList"/>
    <dgm:cxn modelId="{5CDA3743-245D-4E67-824E-2DDF3A0D4640}" type="presParOf" srcId="{5507608B-6801-4CF7-8D2B-CB507925EF19}" destId="{2ACB7CA7-7535-4316-8DEC-75D35A20BA05}" srcOrd="2" destOrd="0" presId="urn:microsoft.com/office/officeart/2018/2/layout/IconCircleList"/>
    <dgm:cxn modelId="{DD628605-350A-4135-B5BD-636122C693AB}" type="presParOf" srcId="{2ACB7CA7-7535-4316-8DEC-75D35A20BA05}" destId="{7F328A8C-D01E-43F3-82E4-616D3191C13F}" srcOrd="0" destOrd="0" presId="urn:microsoft.com/office/officeart/2018/2/layout/IconCircleList"/>
    <dgm:cxn modelId="{D9C49BEB-F478-48EA-9F83-D6926E5040D0}" type="presParOf" srcId="{2ACB7CA7-7535-4316-8DEC-75D35A20BA05}" destId="{C8145434-0052-43FC-A57B-B4E29C1837F6}" srcOrd="1" destOrd="0" presId="urn:microsoft.com/office/officeart/2018/2/layout/IconCircleList"/>
    <dgm:cxn modelId="{730B9F4E-369B-4592-9912-C998E9C46CD6}" type="presParOf" srcId="{2ACB7CA7-7535-4316-8DEC-75D35A20BA05}" destId="{ED44E7D4-B0EF-496E-BD2A-79BECC3E358A}" srcOrd="2" destOrd="0" presId="urn:microsoft.com/office/officeart/2018/2/layout/IconCircleList"/>
    <dgm:cxn modelId="{9C8EA7BB-4768-434A-A3DD-6004AE34AFE9}" type="presParOf" srcId="{2ACB7CA7-7535-4316-8DEC-75D35A20BA05}" destId="{E7B5E5ED-BD34-49C0-842C-F3DE87E66D97}" srcOrd="3" destOrd="0" presId="urn:microsoft.com/office/officeart/2018/2/layout/IconCircleList"/>
    <dgm:cxn modelId="{41A5A28C-FCFC-41CA-AD3D-78713846DDC0}" type="presParOf" srcId="{5507608B-6801-4CF7-8D2B-CB507925EF19}" destId="{85826531-6B30-44AF-A8BD-9D8FF579C0B2}" srcOrd="3" destOrd="0" presId="urn:microsoft.com/office/officeart/2018/2/layout/IconCircleList"/>
    <dgm:cxn modelId="{A6D1D664-6B26-4D20-8801-970058C4C246}" type="presParOf" srcId="{5507608B-6801-4CF7-8D2B-CB507925EF19}" destId="{38598004-D6CB-42CE-ADF8-804BB43D85CB}" srcOrd="4" destOrd="0" presId="urn:microsoft.com/office/officeart/2018/2/layout/IconCircleList"/>
    <dgm:cxn modelId="{787541F0-978F-4F2E-8D1D-F5E8678DA8BF}" type="presParOf" srcId="{38598004-D6CB-42CE-ADF8-804BB43D85CB}" destId="{2CD3256E-7078-4BDA-BDAF-0E7FD49E10D8}" srcOrd="0" destOrd="0" presId="urn:microsoft.com/office/officeart/2018/2/layout/IconCircleList"/>
    <dgm:cxn modelId="{F53DF733-3423-4568-A03E-94B6582B59FA}" type="presParOf" srcId="{38598004-D6CB-42CE-ADF8-804BB43D85CB}" destId="{DF5669E4-724B-40CF-AAEC-888570291DA2}" srcOrd="1" destOrd="0" presId="urn:microsoft.com/office/officeart/2018/2/layout/IconCircleList"/>
    <dgm:cxn modelId="{865162DF-6EB5-4B96-B05C-60DE454E751E}" type="presParOf" srcId="{38598004-D6CB-42CE-ADF8-804BB43D85CB}" destId="{D7ACF260-1BC2-408F-93C0-6ED14F162399}" srcOrd="2" destOrd="0" presId="urn:microsoft.com/office/officeart/2018/2/layout/IconCircleList"/>
    <dgm:cxn modelId="{F07A29B7-A15B-42AC-9101-08960CA4A208}" type="presParOf" srcId="{38598004-D6CB-42CE-ADF8-804BB43D85CB}" destId="{6C3CDE6C-44A2-43E2-BF37-FACA74E1E1BC}" srcOrd="3" destOrd="0" presId="urn:microsoft.com/office/officeart/2018/2/layout/IconCircleList"/>
    <dgm:cxn modelId="{A5500F9B-A293-4692-B74F-4E29952B18A3}" type="presParOf" srcId="{5507608B-6801-4CF7-8D2B-CB507925EF19}" destId="{665C92B6-824F-4464-832D-CDAD771F4760}" srcOrd="5" destOrd="0" presId="urn:microsoft.com/office/officeart/2018/2/layout/IconCircleList"/>
    <dgm:cxn modelId="{44E49513-A7A7-48DA-A6A8-0C0AB3717BE0}" type="presParOf" srcId="{5507608B-6801-4CF7-8D2B-CB507925EF19}" destId="{9D1A1D17-2ACF-40E5-BC48-F675938E7782}" srcOrd="6" destOrd="0" presId="urn:microsoft.com/office/officeart/2018/2/layout/IconCircleList"/>
    <dgm:cxn modelId="{C1C6511C-481A-44AF-8673-A3BF1E13B4A7}" type="presParOf" srcId="{9D1A1D17-2ACF-40E5-BC48-F675938E7782}" destId="{23149C62-29C4-4629-A194-B48D0F0CF4FE}" srcOrd="0" destOrd="0" presId="urn:microsoft.com/office/officeart/2018/2/layout/IconCircleList"/>
    <dgm:cxn modelId="{9A149DA1-120B-4948-B3F5-7E3B0A55FB0A}" type="presParOf" srcId="{9D1A1D17-2ACF-40E5-BC48-F675938E7782}" destId="{2A33DBF8-AD1E-48F5-B707-FC6F8BD55BD5}" srcOrd="1" destOrd="0" presId="urn:microsoft.com/office/officeart/2018/2/layout/IconCircleList"/>
    <dgm:cxn modelId="{2BE043C5-D07C-4EA5-8C48-FAA2CEAAD0E8}" type="presParOf" srcId="{9D1A1D17-2ACF-40E5-BC48-F675938E7782}" destId="{76D8D3C7-488D-4179-8192-035A50EC0751}" srcOrd="2" destOrd="0" presId="urn:microsoft.com/office/officeart/2018/2/layout/IconCircleList"/>
    <dgm:cxn modelId="{BD79F33A-50EF-42DA-9B46-30B4F3E74194}" type="presParOf" srcId="{9D1A1D17-2ACF-40E5-BC48-F675938E7782}" destId="{F74AB441-C454-4404-A0FE-B9063CAB166A}" srcOrd="3" destOrd="0" presId="urn:microsoft.com/office/officeart/2018/2/layout/IconCircleList"/>
    <dgm:cxn modelId="{15E1FF3C-B99F-48AD-ADF9-3FB30576BD47}" type="presParOf" srcId="{5507608B-6801-4CF7-8D2B-CB507925EF19}" destId="{8A48153E-A0F8-4AF3-B284-789508E95D64}" srcOrd="7" destOrd="0" presId="urn:microsoft.com/office/officeart/2018/2/layout/IconCircleList"/>
    <dgm:cxn modelId="{DE9FE2CC-DE51-478F-AE08-29ED786DF944}" type="presParOf" srcId="{5507608B-6801-4CF7-8D2B-CB507925EF19}" destId="{E5D8BD47-C7BF-453B-9CCC-349232870740}" srcOrd="8" destOrd="0" presId="urn:microsoft.com/office/officeart/2018/2/layout/IconCircleList"/>
    <dgm:cxn modelId="{0C5BDE03-5A9C-4494-BEB2-78A7201E8DE1}" type="presParOf" srcId="{E5D8BD47-C7BF-453B-9CCC-349232870740}" destId="{1E00492A-ECE5-4165-885B-6F574ECA6049}" srcOrd="0" destOrd="0" presId="urn:microsoft.com/office/officeart/2018/2/layout/IconCircleList"/>
    <dgm:cxn modelId="{576FC017-D8E4-4C69-ADF6-2A5F965CCC75}" type="presParOf" srcId="{E5D8BD47-C7BF-453B-9CCC-349232870740}" destId="{A9C8D9A6-547D-4EB7-B308-D29A239F7E33}" srcOrd="1" destOrd="0" presId="urn:microsoft.com/office/officeart/2018/2/layout/IconCircleList"/>
    <dgm:cxn modelId="{CA5A3C3A-CE14-4349-B79A-C75E7779D712}" type="presParOf" srcId="{E5D8BD47-C7BF-453B-9CCC-349232870740}" destId="{C7D0BEA0-38AF-4B15-96B1-9F8286A96949}" srcOrd="2" destOrd="0" presId="urn:microsoft.com/office/officeart/2018/2/layout/IconCircleList"/>
    <dgm:cxn modelId="{69C05EC3-158E-489E-BE2F-BC611823501D}" type="presParOf" srcId="{E5D8BD47-C7BF-453B-9CCC-349232870740}" destId="{B02C1682-345A-4450-9119-0E31EBF48417}" srcOrd="3" destOrd="0" presId="urn:microsoft.com/office/officeart/2018/2/layout/IconCircleList"/>
    <dgm:cxn modelId="{BEF2E7AA-0508-411F-93A7-AB244860FF6A}" type="presParOf" srcId="{5507608B-6801-4CF7-8D2B-CB507925EF19}" destId="{16605D97-0062-4690-A078-908FE28AC3A9}" srcOrd="9" destOrd="0" presId="urn:microsoft.com/office/officeart/2018/2/layout/IconCircleList"/>
    <dgm:cxn modelId="{E997210F-5E77-4A1F-9C64-6847F48EAAF3}" type="presParOf" srcId="{5507608B-6801-4CF7-8D2B-CB507925EF19}" destId="{77C1A766-5620-4618-864F-B3B16378CDCC}" srcOrd="10" destOrd="0" presId="urn:microsoft.com/office/officeart/2018/2/layout/IconCircleList"/>
    <dgm:cxn modelId="{11C7EA1D-4AF6-4D77-95FC-BE544FCAEEB3}" type="presParOf" srcId="{77C1A766-5620-4618-864F-B3B16378CDCC}" destId="{DD1AC8A3-C9BF-4CE8-AC78-6CFF3F964506}" srcOrd="0" destOrd="0" presId="urn:microsoft.com/office/officeart/2018/2/layout/IconCircleList"/>
    <dgm:cxn modelId="{28F398FE-D245-41FD-9F8E-7535E7156123}" type="presParOf" srcId="{77C1A766-5620-4618-864F-B3B16378CDCC}" destId="{450C0FFB-5B66-4AC0-A5E6-62CE3F84CD2B}" srcOrd="1" destOrd="0" presId="urn:microsoft.com/office/officeart/2018/2/layout/IconCircleList"/>
    <dgm:cxn modelId="{1B95DFE4-F969-4A9C-997D-C855FE5FA0A2}" type="presParOf" srcId="{77C1A766-5620-4618-864F-B3B16378CDCC}" destId="{61E057E1-04F2-4558-953A-B571DDB85C85}" srcOrd="2" destOrd="0" presId="urn:microsoft.com/office/officeart/2018/2/layout/IconCircleList"/>
    <dgm:cxn modelId="{434E2712-44D8-48EB-A94F-34FDDA83FADE}" type="presParOf" srcId="{77C1A766-5620-4618-864F-B3B16378CDCC}" destId="{D8A67EA7-9E84-4425-8434-0A51DE80BC36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04BF54-ECDE-414B-ABCB-6B7F82217FA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4EB437-0C67-41F2-A1A3-784234DF1468}">
      <dgm:prSet/>
      <dgm:spPr>
        <a:solidFill>
          <a:schemeClr val="accent1">
            <a:lumMod val="40000"/>
            <a:lumOff val="6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pt-BR" b="1" dirty="0">
              <a:solidFill>
                <a:schemeClr val="accent5">
                  <a:lumMod val="50000"/>
                </a:schemeClr>
              </a:solidFill>
            </a:rPr>
            <a:t>Definir política institucional para incluir modalidade a distância em cursos de pós-graduação</a:t>
          </a:r>
          <a:r>
            <a:rPr lang="pt-BR" dirty="0">
              <a:solidFill>
                <a:schemeClr val="accent5">
                  <a:lumMod val="50000"/>
                </a:schemeClr>
              </a:solidFill>
            </a:rPr>
            <a:t>. </a:t>
          </a:r>
          <a:r>
            <a:rPr lang="pt-BR" dirty="0">
              <a:solidFill>
                <a:schemeClr val="accent1">
                  <a:lumMod val="50000"/>
                </a:schemeClr>
              </a:solidFill>
            </a:rPr>
            <a:t>	</a:t>
          </a:r>
          <a:endParaRPr lang="en-US" dirty="0">
            <a:solidFill>
              <a:schemeClr val="accent1">
                <a:lumMod val="50000"/>
              </a:schemeClr>
            </a:solidFill>
          </a:endParaRPr>
        </a:p>
      </dgm:t>
    </dgm:pt>
    <dgm:pt modelId="{67010171-CE8B-4FE8-A5D8-3849029672D3}" type="parTrans" cxnId="{380826F5-5BE8-4A3E-8E72-D7D4216EC756}">
      <dgm:prSet/>
      <dgm:spPr/>
      <dgm:t>
        <a:bodyPr/>
        <a:lstStyle/>
        <a:p>
          <a:endParaRPr lang="en-US"/>
        </a:p>
      </dgm:t>
    </dgm:pt>
    <dgm:pt modelId="{C08C1339-FBCA-4BAD-9812-A4A744DBDE82}" type="sibTrans" cxnId="{380826F5-5BE8-4A3E-8E72-D7D4216EC756}">
      <dgm:prSet/>
      <dgm:spPr/>
      <dgm:t>
        <a:bodyPr/>
        <a:lstStyle/>
        <a:p>
          <a:endParaRPr lang="en-US"/>
        </a:p>
      </dgm:t>
    </dgm:pt>
    <dgm:pt modelId="{2886E203-5F58-48BA-B657-946B7BE922FF}">
      <dgm:prSet/>
      <dgm:spPr>
        <a:solidFill>
          <a:schemeClr val="accent1">
            <a:lumMod val="40000"/>
            <a:lumOff val="6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pt-BR" b="1" dirty="0">
              <a:solidFill>
                <a:schemeClr val="accent5">
                  <a:lumMod val="50000"/>
                </a:schemeClr>
              </a:solidFill>
            </a:rPr>
            <a:t>Credenciar a Fundação Escola de Governo - ENA junto ao Ministério da Educação e Cultura – MEC para  oferta do ensino de pós-graduação a distância. </a:t>
          </a:r>
          <a:r>
            <a:rPr lang="pt-BR" b="1" dirty="0">
              <a:solidFill>
                <a:schemeClr val="tx1"/>
              </a:solidFill>
            </a:rPr>
            <a:t>	</a:t>
          </a:r>
          <a:endParaRPr lang="en-US" b="1" dirty="0">
            <a:solidFill>
              <a:schemeClr val="tx1"/>
            </a:solidFill>
          </a:endParaRPr>
        </a:p>
      </dgm:t>
    </dgm:pt>
    <dgm:pt modelId="{204946B5-D219-4E49-A523-AF4824B023B6}" type="parTrans" cxnId="{642AE60D-075E-4EEB-B965-8E6488FB040D}">
      <dgm:prSet/>
      <dgm:spPr/>
      <dgm:t>
        <a:bodyPr/>
        <a:lstStyle/>
        <a:p>
          <a:endParaRPr lang="en-US"/>
        </a:p>
      </dgm:t>
    </dgm:pt>
    <dgm:pt modelId="{16697325-CEDE-47D9-8C25-50E0C20B6BDF}" type="sibTrans" cxnId="{642AE60D-075E-4EEB-B965-8E6488FB040D}">
      <dgm:prSet/>
      <dgm:spPr/>
      <dgm:t>
        <a:bodyPr/>
        <a:lstStyle/>
        <a:p>
          <a:endParaRPr lang="en-US"/>
        </a:p>
      </dgm:t>
    </dgm:pt>
    <dgm:pt modelId="{474876B6-16B1-4CEF-B4E6-3A5FBBCBD8DB}">
      <dgm:prSet/>
      <dgm:spPr>
        <a:solidFill>
          <a:schemeClr val="accent1">
            <a:lumMod val="40000"/>
            <a:lumOff val="6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pt-BR" b="1" dirty="0">
              <a:solidFill>
                <a:schemeClr val="accent5">
                  <a:lumMod val="50000"/>
                </a:schemeClr>
              </a:solidFill>
            </a:rPr>
            <a:t>Incentivar e ampliar iniciativas de inovação (parcerias internacionais e nacionais). 	</a:t>
          </a:r>
          <a:endParaRPr lang="en-US" b="1" dirty="0">
            <a:solidFill>
              <a:schemeClr val="accent5">
                <a:lumMod val="50000"/>
              </a:schemeClr>
            </a:solidFill>
          </a:endParaRPr>
        </a:p>
      </dgm:t>
    </dgm:pt>
    <dgm:pt modelId="{1DBE6C47-4E9F-4F22-AF48-BE14775005D6}" type="parTrans" cxnId="{2005877A-166F-4B52-B768-C8785CB9254B}">
      <dgm:prSet/>
      <dgm:spPr/>
      <dgm:t>
        <a:bodyPr/>
        <a:lstStyle/>
        <a:p>
          <a:endParaRPr lang="en-US"/>
        </a:p>
      </dgm:t>
    </dgm:pt>
    <dgm:pt modelId="{5240ECDB-3077-4534-8816-2B00C57B3A20}" type="sibTrans" cxnId="{2005877A-166F-4B52-B768-C8785CB9254B}">
      <dgm:prSet/>
      <dgm:spPr/>
      <dgm:t>
        <a:bodyPr/>
        <a:lstStyle/>
        <a:p>
          <a:endParaRPr lang="en-US"/>
        </a:p>
      </dgm:t>
    </dgm:pt>
    <dgm:pt modelId="{A0D5F1A4-1A1D-4F06-BC54-48547881BCC2}">
      <dgm:prSet/>
      <dgm:spPr>
        <a:solidFill>
          <a:schemeClr val="accent1">
            <a:lumMod val="40000"/>
            <a:lumOff val="6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pt-BR" b="1" dirty="0">
              <a:solidFill>
                <a:schemeClr val="accent5">
                  <a:lumMod val="50000"/>
                </a:schemeClr>
              </a:solidFill>
            </a:rPr>
            <a:t>Renovar e aditar convênios com outras Escolas de Governo. </a:t>
          </a:r>
          <a:r>
            <a:rPr lang="pt-BR" b="1" dirty="0">
              <a:solidFill>
                <a:schemeClr val="tx1"/>
              </a:solidFill>
            </a:rPr>
            <a:t>	</a:t>
          </a:r>
          <a:endParaRPr lang="en-US" b="1" dirty="0">
            <a:solidFill>
              <a:schemeClr val="tx1"/>
            </a:solidFill>
          </a:endParaRPr>
        </a:p>
      </dgm:t>
    </dgm:pt>
    <dgm:pt modelId="{1428FFEC-E33B-4D88-82B1-72191341425F}" type="parTrans" cxnId="{94D4AF82-E4EF-4187-B73E-234A99EF43B9}">
      <dgm:prSet/>
      <dgm:spPr/>
      <dgm:t>
        <a:bodyPr/>
        <a:lstStyle/>
        <a:p>
          <a:endParaRPr lang="en-US"/>
        </a:p>
      </dgm:t>
    </dgm:pt>
    <dgm:pt modelId="{1A59F517-B4A1-41C6-B61F-DD37FD81B815}" type="sibTrans" cxnId="{94D4AF82-E4EF-4187-B73E-234A99EF43B9}">
      <dgm:prSet/>
      <dgm:spPr/>
      <dgm:t>
        <a:bodyPr/>
        <a:lstStyle/>
        <a:p>
          <a:endParaRPr lang="en-US"/>
        </a:p>
      </dgm:t>
    </dgm:pt>
    <dgm:pt modelId="{BCB8511C-2ED6-4946-B532-045B731FFF5B}">
      <dgm:prSet/>
      <dgm:spPr>
        <a:solidFill>
          <a:schemeClr val="accent1">
            <a:lumMod val="40000"/>
            <a:lumOff val="6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pt-BR" b="1" dirty="0">
              <a:solidFill>
                <a:schemeClr val="accent5">
                  <a:lumMod val="50000"/>
                </a:schemeClr>
              </a:solidFill>
            </a:rPr>
            <a:t>Criar novos cursos de pós-graduação. </a:t>
          </a:r>
          <a:r>
            <a:rPr lang="pt-BR" dirty="0"/>
            <a:t>	</a:t>
          </a:r>
          <a:endParaRPr lang="en-US" dirty="0"/>
        </a:p>
      </dgm:t>
    </dgm:pt>
    <dgm:pt modelId="{E83BA410-D0CF-41F9-B57E-63CF2321DC11}" type="parTrans" cxnId="{F1FF2E6C-3589-417A-BDDD-516B49B8F4B1}">
      <dgm:prSet/>
      <dgm:spPr/>
      <dgm:t>
        <a:bodyPr/>
        <a:lstStyle/>
        <a:p>
          <a:endParaRPr lang="en-US"/>
        </a:p>
      </dgm:t>
    </dgm:pt>
    <dgm:pt modelId="{1C1AAF3F-AD0D-44CD-AFDA-3666E18852D4}" type="sibTrans" cxnId="{F1FF2E6C-3589-417A-BDDD-516B49B8F4B1}">
      <dgm:prSet/>
      <dgm:spPr/>
      <dgm:t>
        <a:bodyPr/>
        <a:lstStyle/>
        <a:p>
          <a:endParaRPr lang="en-US"/>
        </a:p>
      </dgm:t>
    </dgm:pt>
    <dgm:pt modelId="{F196E37F-2802-4C30-A748-ECD318BA7C07}">
      <dgm:prSet/>
      <dgm:spPr>
        <a:solidFill>
          <a:schemeClr val="accent1">
            <a:lumMod val="40000"/>
            <a:lumOff val="6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pt-BR" b="1" dirty="0">
              <a:solidFill>
                <a:schemeClr val="accent5">
                  <a:lumMod val="50000"/>
                </a:schemeClr>
              </a:solidFill>
            </a:rPr>
            <a:t>Implantar a política de responsabilidade social. 	</a:t>
          </a:r>
          <a:r>
            <a:rPr lang="pt-BR" dirty="0"/>
            <a:t>	</a:t>
          </a:r>
          <a:endParaRPr lang="en-US" dirty="0"/>
        </a:p>
      </dgm:t>
    </dgm:pt>
    <dgm:pt modelId="{55A2A35E-4709-4789-B1CB-366C5FEBA835}" type="parTrans" cxnId="{99FFA167-6594-4E0F-9CA5-4241D00F73B7}">
      <dgm:prSet/>
      <dgm:spPr/>
      <dgm:t>
        <a:bodyPr/>
        <a:lstStyle/>
        <a:p>
          <a:endParaRPr lang="en-US"/>
        </a:p>
      </dgm:t>
    </dgm:pt>
    <dgm:pt modelId="{BF4EA2AD-F089-42BE-A488-29FDC83618C8}" type="sibTrans" cxnId="{99FFA167-6594-4E0F-9CA5-4241D00F73B7}">
      <dgm:prSet/>
      <dgm:spPr/>
      <dgm:t>
        <a:bodyPr/>
        <a:lstStyle/>
        <a:p>
          <a:endParaRPr lang="en-US"/>
        </a:p>
      </dgm:t>
    </dgm:pt>
    <dgm:pt modelId="{DE8C3B89-71AA-42F7-BEA4-3B3E0A05524D}">
      <dgm:prSet/>
      <dgm:spPr>
        <a:solidFill>
          <a:schemeClr val="accent1">
            <a:lumMod val="40000"/>
            <a:lumOff val="6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pt-BR" b="1" dirty="0">
              <a:solidFill>
                <a:schemeClr val="accent5">
                  <a:lumMod val="50000"/>
                </a:schemeClr>
              </a:solidFill>
            </a:rPr>
            <a:t>Implantar a política de avaliação institucional interna e consolidar as ações da CPA. 	</a:t>
          </a:r>
          <a:endParaRPr lang="en-US" b="1" dirty="0">
            <a:solidFill>
              <a:schemeClr val="accent5">
                <a:lumMod val="50000"/>
              </a:schemeClr>
            </a:solidFill>
          </a:endParaRPr>
        </a:p>
      </dgm:t>
    </dgm:pt>
    <dgm:pt modelId="{D26BA5ED-5BEB-4F13-B27E-23D374316B4B}" type="parTrans" cxnId="{098921CA-8E68-4A26-BD76-0DD65CCD5F3C}">
      <dgm:prSet/>
      <dgm:spPr/>
      <dgm:t>
        <a:bodyPr/>
        <a:lstStyle/>
        <a:p>
          <a:endParaRPr lang="en-US"/>
        </a:p>
      </dgm:t>
    </dgm:pt>
    <dgm:pt modelId="{08FF0E27-16AF-4360-830C-BAFD90DF0D8F}" type="sibTrans" cxnId="{098921CA-8E68-4A26-BD76-0DD65CCD5F3C}">
      <dgm:prSet/>
      <dgm:spPr/>
      <dgm:t>
        <a:bodyPr/>
        <a:lstStyle/>
        <a:p>
          <a:endParaRPr lang="en-US"/>
        </a:p>
      </dgm:t>
    </dgm:pt>
    <dgm:pt modelId="{EC30BB87-3FAD-4FD4-89F5-550B831EFE6A}">
      <dgm:prSet/>
      <dgm:spPr>
        <a:solidFill>
          <a:schemeClr val="accent1">
            <a:lumMod val="40000"/>
            <a:lumOff val="6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pt-BR" b="1" dirty="0">
              <a:solidFill>
                <a:schemeClr val="accent5">
                  <a:lumMod val="50000"/>
                </a:schemeClr>
              </a:solidFill>
            </a:rPr>
            <a:t>Mapear os Processos   </a:t>
          </a:r>
        </a:p>
        <a:p>
          <a:r>
            <a:rPr lang="pt-BR" b="1" dirty="0">
              <a:solidFill>
                <a:schemeClr val="accent5">
                  <a:lumMod val="50000"/>
                </a:schemeClr>
              </a:solidFill>
            </a:rPr>
            <a:t>   (Parceria com EPROC). </a:t>
          </a:r>
          <a:r>
            <a:rPr lang="pt-BR" dirty="0">
              <a:solidFill>
                <a:schemeClr val="accent5">
                  <a:lumMod val="50000"/>
                </a:schemeClr>
              </a:solidFill>
            </a:rPr>
            <a:t>	</a:t>
          </a:r>
          <a:endParaRPr lang="en-US" dirty="0">
            <a:solidFill>
              <a:schemeClr val="accent5">
                <a:lumMod val="50000"/>
              </a:schemeClr>
            </a:solidFill>
          </a:endParaRPr>
        </a:p>
      </dgm:t>
    </dgm:pt>
    <dgm:pt modelId="{9ED0BA83-1A2B-4EFF-80FD-10D9B2370711}" type="parTrans" cxnId="{0887C4F1-4E70-45EE-BD1E-4B32F86FD962}">
      <dgm:prSet/>
      <dgm:spPr/>
      <dgm:t>
        <a:bodyPr/>
        <a:lstStyle/>
        <a:p>
          <a:endParaRPr lang="en-US"/>
        </a:p>
      </dgm:t>
    </dgm:pt>
    <dgm:pt modelId="{006B5CE7-1990-4CFF-91B1-290E2FFD7953}" type="sibTrans" cxnId="{0887C4F1-4E70-45EE-BD1E-4B32F86FD962}">
      <dgm:prSet/>
      <dgm:spPr/>
      <dgm:t>
        <a:bodyPr/>
        <a:lstStyle/>
        <a:p>
          <a:endParaRPr lang="en-US"/>
        </a:p>
      </dgm:t>
    </dgm:pt>
    <dgm:pt modelId="{2C19A878-C12C-4B30-8FA4-DA1960523F42}" type="pres">
      <dgm:prSet presAssocID="{8004BF54-ECDE-414B-ABCB-6B7F82217FA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A1058F3-E4B9-4366-A78D-78039BB1BD80}" type="pres">
      <dgm:prSet presAssocID="{0E4EB437-0C67-41F2-A1A3-784234DF1468}" presName="node" presStyleLbl="node1" presStyleIdx="0" presStyleCnt="8" custLinFactNeighborX="1062" custLinFactNeighborY="-2134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7C99E51-EEBD-4C42-B084-443FAF5C4560}" type="pres">
      <dgm:prSet presAssocID="{C08C1339-FBCA-4BAD-9812-A4A744DBDE82}" presName="sibTrans" presStyleCnt="0"/>
      <dgm:spPr/>
    </dgm:pt>
    <dgm:pt modelId="{60C792DE-7678-4A08-8976-05A9C2C7251D}" type="pres">
      <dgm:prSet presAssocID="{2886E203-5F58-48BA-B657-946B7BE922FF}" presName="node" presStyleLbl="node1" presStyleIdx="1" presStyleCnt="8" custLinFactNeighborX="-534" custLinFactNeighborY="-2051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77CE715-700E-4CE8-AF6F-116FB692E2A0}" type="pres">
      <dgm:prSet presAssocID="{16697325-CEDE-47D9-8C25-50E0C20B6BDF}" presName="sibTrans" presStyleCnt="0"/>
      <dgm:spPr/>
    </dgm:pt>
    <dgm:pt modelId="{F4F0298B-1704-4E53-9575-EC1E7E27028E}" type="pres">
      <dgm:prSet presAssocID="{474876B6-16B1-4CEF-B4E6-3A5FBBCBD8DB}" presName="node" presStyleLbl="node1" presStyleIdx="2" presStyleCnt="8" custScaleY="101523" custLinFactNeighborY="-2054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2B1298C-57F2-4884-9EC3-877095C6BE3C}" type="pres">
      <dgm:prSet presAssocID="{5240ECDB-3077-4534-8816-2B00C57B3A20}" presName="sibTrans" presStyleCnt="0"/>
      <dgm:spPr/>
    </dgm:pt>
    <dgm:pt modelId="{834FDFAD-376B-4F49-9845-6484D6F854F1}" type="pres">
      <dgm:prSet presAssocID="{A0D5F1A4-1A1D-4F06-BC54-48547881BCC2}" presName="node" presStyleLbl="node1" presStyleIdx="3" presStyleCnt="8" custScaleY="98010" custLinFactNeighborX="126" custLinFactNeighborY="-2227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062FBAF-FBB3-4F2D-9186-F6602FD63C03}" type="pres">
      <dgm:prSet presAssocID="{1A59F517-B4A1-41C6-B61F-DD37FD81B815}" presName="sibTrans" presStyleCnt="0"/>
      <dgm:spPr/>
    </dgm:pt>
    <dgm:pt modelId="{DA51B88E-9F81-493F-8E25-2AC473F092AB}" type="pres">
      <dgm:prSet presAssocID="{BCB8511C-2ED6-4946-B532-045B731FFF5B}" presName="node" presStyleLbl="node1" presStyleIdx="4" presStyleCnt="8" custLinFactNeighborX="1062" custLinFactNeighborY="-1487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877AEAC-2C4E-481B-8D5F-1D3BD75E1D08}" type="pres">
      <dgm:prSet presAssocID="{1C1AAF3F-AD0D-44CD-AFDA-3666E18852D4}" presName="sibTrans" presStyleCnt="0"/>
      <dgm:spPr/>
    </dgm:pt>
    <dgm:pt modelId="{8CB31032-E989-47E8-89AE-2EE2F026CFDF}" type="pres">
      <dgm:prSet presAssocID="{F196E37F-2802-4C30-A748-ECD318BA7C07}" presName="node" presStyleLbl="node1" presStyleIdx="5" presStyleCnt="8" custLinFactNeighborY="-113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3B39AC4-7167-4526-884F-203D26FC17B5}" type="pres">
      <dgm:prSet presAssocID="{BF4EA2AD-F089-42BE-A488-29FDC83618C8}" presName="sibTrans" presStyleCnt="0"/>
      <dgm:spPr/>
    </dgm:pt>
    <dgm:pt modelId="{B7CFEDD6-5110-491A-9E20-104C72860AB6}" type="pres">
      <dgm:prSet presAssocID="{DE8C3B89-71AA-42F7-BEA4-3B3E0A05524D}" presName="node" presStyleLbl="node1" presStyleIdx="6" presStyleCnt="8" custLinFactNeighborY="-113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4395094-0858-4D3E-AA6A-DDADE8281C02}" type="pres">
      <dgm:prSet presAssocID="{08FF0E27-16AF-4360-830C-BAFD90DF0D8F}" presName="sibTrans" presStyleCnt="0"/>
      <dgm:spPr/>
    </dgm:pt>
    <dgm:pt modelId="{F53A8677-A71F-4AD4-8EB6-165D64DB5C10}" type="pres">
      <dgm:prSet presAssocID="{EC30BB87-3FAD-4FD4-89F5-550B831EFE6A}" presName="node" presStyleLbl="node1" presStyleIdx="7" presStyleCnt="8" custLinFactNeighborY="-113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4D4AF82-E4EF-4187-B73E-234A99EF43B9}" srcId="{8004BF54-ECDE-414B-ABCB-6B7F82217FA3}" destId="{A0D5F1A4-1A1D-4F06-BC54-48547881BCC2}" srcOrd="3" destOrd="0" parTransId="{1428FFEC-E33B-4D88-82B1-72191341425F}" sibTransId="{1A59F517-B4A1-41C6-B61F-DD37FD81B815}"/>
    <dgm:cxn modelId="{2005877A-166F-4B52-B768-C8785CB9254B}" srcId="{8004BF54-ECDE-414B-ABCB-6B7F82217FA3}" destId="{474876B6-16B1-4CEF-B4E6-3A5FBBCBD8DB}" srcOrd="2" destOrd="0" parTransId="{1DBE6C47-4E9F-4F22-AF48-BE14775005D6}" sibTransId="{5240ECDB-3077-4534-8816-2B00C57B3A20}"/>
    <dgm:cxn modelId="{99FFA167-6594-4E0F-9CA5-4241D00F73B7}" srcId="{8004BF54-ECDE-414B-ABCB-6B7F82217FA3}" destId="{F196E37F-2802-4C30-A748-ECD318BA7C07}" srcOrd="5" destOrd="0" parTransId="{55A2A35E-4709-4789-B1CB-366C5FEBA835}" sibTransId="{BF4EA2AD-F089-42BE-A488-29FDC83618C8}"/>
    <dgm:cxn modelId="{0DB45F0C-6529-4BE5-93CF-482CC8D52AF9}" type="presOf" srcId="{0E4EB437-0C67-41F2-A1A3-784234DF1468}" destId="{3A1058F3-E4B9-4366-A78D-78039BB1BD80}" srcOrd="0" destOrd="0" presId="urn:microsoft.com/office/officeart/2005/8/layout/default"/>
    <dgm:cxn modelId="{985ED195-B021-44A2-A8AA-981A29BDC3AA}" type="presOf" srcId="{F196E37F-2802-4C30-A748-ECD318BA7C07}" destId="{8CB31032-E989-47E8-89AE-2EE2F026CFDF}" srcOrd="0" destOrd="0" presId="urn:microsoft.com/office/officeart/2005/8/layout/default"/>
    <dgm:cxn modelId="{098921CA-8E68-4A26-BD76-0DD65CCD5F3C}" srcId="{8004BF54-ECDE-414B-ABCB-6B7F82217FA3}" destId="{DE8C3B89-71AA-42F7-BEA4-3B3E0A05524D}" srcOrd="6" destOrd="0" parTransId="{D26BA5ED-5BEB-4F13-B27E-23D374316B4B}" sibTransId="{08FF0E27-16AF-4360-830C-BAFD90DF0D8F}"/>
    <dgm:cxn modelId="{380826F5-5BE8-4A3E-8E72-D7D4216EC756}" srcId="{8004BF54-ECDE-414B-ABCB-6B7F82217FA3}" destId="{0E4EB437-0C67-41F2-A1A3-784234DF1468}" srcOrd="0" destOrd="0" parTransId="{67010171-CE8B-4FE8-A5D8-3849029672D3}" sibTransId="{C08C1339-FBCA-4BAD-9812-A4A744DBDE82}"/>
    <dgm:cxn modelId="{F1FF2E6C-3589-417A-BDDD-516B49B8F4B1}" srcId="{8004BF54-ECDE-414B-ABCB-6B7F82217FA3}" destId="{BCB8511C-2ED6-4946-B532-045B731FFF5B}" srcOrd="4" destOrd="0" parTransId="{E83BA410-D0CF-41F9-B57E-63CF2321DC11}" sibTransId="{1C1AAF3F-AD0D-44CD-AFDA-3666E18852D4}"/>
    <dgm:cxn modelId="{62927A49-B958-4843-B267-4B08FBAC5CFC}" type="presOf" srcId="{BCB8511C-2ED6-4946-B532-045B731FFF5B}" destId="{DA51B88E-9F81-493F-8E25-2AC473F092AB}" srcOrd="0" destOrd="0" presId="urn:microsoft.com/office/officeart/2005/8/layout/default"/>
    <dgm:cxn modelId="{19DD474E-8C61-48C6-B40C-F93B46B8188A}" type="presOf" srcId="{DE8C3B89-71AA-42F7-BEA4-3B3E0A05524D}" destId="{B7CFEDD6-5110-491A-9E20-104C72860AB6}" srcOrd="0" destOrd="0" presId="urn:microsoft.com/office/officeart/2005/8/layout/default"/>
    <dgm:cxn modelId="{068CEC40-ABF0-42AA-9028-F6A21E31ED71}" type="presOf" srcId="{474876B6-16B1-4CEF-B4E6-3A5FBBCBD8DB}" destId="{F4F0298B-1704-4E53-9575-EC1E7E27028E}" srcOrd="0" destOrd="0" presId="urn:microsoft.com/office/officeart/2005/8/layout/default"/>
    <dgm:cxn modelId="{0887C4F1-4E70-45EE-BD1E-4B32F86FD962}" srcId="{8004BF54-ECDE-414B-ABCB-6B7F82217FA3}" destId="{EC30BB87-3FAD-4FD4-89F5-550B831EFE6A}" srcOrd="7" destOrd="0" parTransId="{9ED0BA83-1A2B-4EFF-80FD-10D9B2370711}" sibTransId="{006B5CE7-1990-4CFF-91B1-290E2FFD7953}"/>
    <dgm:cxn modelId="{5D8E0180-A03B-4F39-B101-4DA922B8C57C}" type="presOf" srcId="{EC30BB87-3FAD-4FD4-89F5-550B831EFE6A}" destId="{F53A8677-A71F-4AD4-8EB6-165D64DB5C10}" srcOrd="0" destOrd="0" presId="urn:microsoft.com/office/officeart/2005/8/layout/default"/>
    <dgm:cxn modelId="{5FA45C17-AF43-48FE-9446-CDDDDB88C17B}" type="presOf" srcId="{2886E203-5F58-48BA-B657-946B7BE922FF}" destId="{60C792DE-7678-4A08-8976-05A9C2C7251D}" srcOrd="0" destOrd="0" presId="urn:microsoft.com/office/officeart/2005/8/layout/default"/>
    <dgm:cxn modelId="{72C74B04-B950-45A0-AD6A-9A6F37D4A007}" type="presOf" srcId="{A0D5F1A4-1A1D-4F06-BC54-48547881BCC2}" destId="{834FDFAD-376B-4F49-9845-6484D6F854F1}" srcOrd="0" destOrd="0" presId="urn:microsoft.com/office/officeart/2005/8/layout/default"/>
    <dgm:cxn modelId="{642AE60D-075E-4EEB-B965-8E6488FB040D}" srcId="{8004BF54-ECDE-414B-ABCB-6B7F82217FA3}" destId="{2886E203-5F58-48BA-B657-946B7BE922FF}" srcOrd="1" destOrd="0" parTransId="{204946B5-D219-4E49-A523-AF4824B023B6}" sibTransId="{16697325-CEDE-47D9-8C25-50E0C20B6BDF}"/>
    <dgm:cxn modelId="{2B240099-0888-4C20-B3D6-AFE97463571C}" type="presOf" srcId="{8004BF54-ECDE-414B-ABCB-6B7F82217FA3}" destId="{2C19A878-C12C-4B30-8FA4-DA1960523F42}" srcOrd="0" destOrd="0" presId="urn:microsoft.com/office/officeart/2005/8/layout/default"/>
    <dgm:cxn modelId="{90ACED67-3BBE-4963-ACF3-EDFE554E609C}" type="presParOf" srcId="{2C19A878-C12C-4B30-8FA4-DA1960523F42}" destId="{3A1058F3-E4B9-4366-A78D-78039BB1BD80}" srcOrd="0" destOrd="0" presId="urn:microsoft.com/office/officeart/2005/8/layout/default"/>
    <dgm:cxn modelId="{CE9F928D-CC59-4325-8007-02182F354FCE}" type="presParOf" srcId="{2C19A878-C12C-4B30-8FA4-DA1960523F42}" destId="{97C99E51-EEBD-4C42-B084-443FAF5C4560}" srcOrd="1" destOrd="0" presId="urn:microsoft.com/office/officeart/2005/8/layout/default"/>
    <dgm:cxn modelId="{490771AE-6BD2-494B-8281-C4D48895C51F}" type="presParOf" srcId="{2C19A878-C12C-4B30-8FA4-DA1960523F42}" destId="{60C792DE-7678-4A08-8976-05A9C2C7251D}" srcOrd="2" destOrd="0" presId="urn:microsoft.com/office/officeart/2005/8/layout/default"/>
    <dgm:cxn modelId="{3F2753E8-E09E-4E29-84B1-D934B250FD94}" type="presParOf" srcId="{2C19A878-C12C-4B30-8FA4-DA1960523F42}" destId="{B77CE715-700E-4CE8-AF6F-116FB692E2A0}" srcOrd="3" destOrd="0" presId="urn:microsoft.com/office/officeart/2005/8/layout/default"/>
    <dgm:cxn modelId="{35B3DC42-C211-42B1-94A2-8B6DC095D581}" type="presParOf" srcId="{2C19A878-C12C-4B30-8FA4-DA1960523F42}" destId="{F4F0298B-1704-4E53-9575-EC1E7E27028E}" srcOrd="4" destOrd="0" presId="urn:microsoft.com/office/officeart/2005/8/layout/default"/>
    <dgm:cxn modelId="{89AFF532-7B77-4022-B9A9-2E1E3B6F4176}" type="presParOf" srcId="{2C19A878-C12C-4B30-8FA4-DA1960523F42}" destId="{92B1298C-57F2-4884-9EC3-877095C6BE3C}" srcOrd="5" destOrd="0" presId="urn:microsoft.com/office/officeart/2005/8/layout/default"/>
    <dgm:cxn modelId="{1F3C2AA7-DCB0-494D-AA6D-70011F769575}" type="presParOf" srcId="{2C19A878-C12C-4B30-8FA4-DA1960523F42}" destId="{834FDFAD-376B-4F49-9845-6484D6F854F1}" srcOrd="6" destOrd="0" presId="urn:microsoft.com/office/officeart/2005/8/layout/default"/>
    <dgm:cxn modelId="{A8C621EE-F302-4871-998B-1CF13F90AF9E}" type="presParOf" srcId="{2C19A878-C12C-4B30-8FA4-DA1960523F42}" destId="{C062FBAF-FBB3-4F2D-9186-F6602FD63C03}" srcOrd="7" destOrd="0" presId="urn:microsoft.com/office/officeart/2005/8/layout/default"/>
    <dgm:cxn modelId="{1178D3DF-1013-45A3-9810-976F440F83A9}" type="presParOf" srcId="{2C19A878-C12C-4B30-8FA4-DA1960523F42}" destId="{DA51B88E-9F81-493F-8E25-2AC473F092AB}" srcOrd="8" destOrd="0" presId="urn:microsoft.com/office/officeart/2005/8/layout/default"/>
    <dgm:cxn modelId="{B4D30C15-E07F-4A87-AB75-AB91338EFD74}" type="presParOf" srcId="{2C19A878-C12C-4B30-8FA4-DA1960523F42}" destId="{0877AEAC-2C4E-481B-8D5F-1D3BD75E1D08}" srcOrd="9" destOrd="0" presId="urn:microsoft.com/office/officeart/2005/8/layout/default"/>
    <dgm:cxn modelId="{A439DFA6-F986-49DC-A9E2-D9F5FFCC2AF8}" type="presParOf" srcId="{2C19A878-C12C-4B30-8FA4-DA1960523F42}" destId="{8CB31032-E989-47E8-89AE-2EE2F026CFDF}" srcOrd="10" destOrd="0" presId="urn:microsoft.com/office/officeart/2005/8/layout/default"/>
    <dgm:cxn modelId="{B7D111A8-AA09-41B8-92A7-FB90C148F0A6}" type="presParOf" srcId="{2C19A878-C12C-4B30-8FA4-DA1960523F42}" destId="{F3B39AC4-7167-4526-884F-203D26FC17B5}" srcOrd="11" destOrd="0" presId="urn:microsoft.com/office/officeart/2005/8/layout/default"/>
    <dgm:cxn modelId="{A0D62919-F882-44BC-8E34-F95DFA5C70DD}" type="presParOf" srcId="{2C19A878-C12C-4B30-8FA4-DA1960523F42}" destId="{B7CFEDD6-5110-491A-9E20-104C72860AB6}" srcOrd="12" destOrd="0" presId="urn:microsoft.com/office/officeart/2005/8/layout/default"/>
    <dgm:cxn modelId="{0A10E1DD-57A3-4849-AA3D-2D59F5D450E0}" type="presParOf" srcId="{2C19A878-C12C-4B30-8FA4-DA1960523F42}" destId="{44395094-0858-4D3E-AA6A-DDADE8281C02}" srcOrd="13" destOrd="0" presId="urn:microsoft.com/office/officeart/2005/8/layout/default"/>
    <dgm:cxn modelId="{C036BE84-C3B4-4578-A878-0631A22C94B7}" type="presParOf" srcId="{2C19A878-C12C-4B30-8FA4-DA1960523F42}" destId="{F53A8677-A71F-4AD4-8EB6-165D64DB5C10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17A72C-2D2E-4D6D-93AF-5B247122DE79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4A38550-2644-455F-A73B-633FBF0F5315}">
      <dgm:prSet phldrT="[Texto]" custT="1"/>
      <dgm:spPr>
        <a:solidFill>
          <a:schemeClr val="accent1">
            <a:lumMod val="40000"/>
            <a:lumOff val="6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pt-BR" sz="2200" b="1" dirty="0" smtClean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19 ÓRGÃOS </a:t>
          </a:r>
          <a:r>
            <a:rPr lang="pt-BR" sz="2200" b="1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UTILIZARAM/</a:t>
          </a:r>
        </a:p>
        <a:p>
          <a:r>
            <a:rPr lang="pt-BR" sz="2200" b="1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UTILIZAM O AVA</a:t>
          </a:r>
          <a:endParaRPr lang="pt-BR" sz="2200" b="1" dirty="0">
            <a:solidFill>
              <a:schemeClr val="accent1">
                <a:lumMod val="50000"/>
              </a:schemeClr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F426ACE7-9C04-4C99-AA47-948A792AB368}" type="parTrans" cxnId="{0A14573D-8EE8-4FB2-9B8A-C1157EC096D3}">
      <dgm:prSet/>
      <dgm:spPr/>
      <dgm:t>
        <a:bodyPr/>
        <a:lstStyle/>
        <a:p>
          <a:endParaRPr lang="pt-BR"/>
        </a:p>
      </dgm:t>
    </dgm:pt>
    <dgm:pt modelId="{1769A5AE-7034-4F92-8715-AEE64689BCB2}" type="sibTrans" cxnId="{0A14573D-8EE8-4FB2-9B8A-C1157EC096D3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pt-BR"/>
        </a:p>
      </dgm:t>
    </dgm:pt>
    <dgm:pt modelId="{DB4EFCA1-E2E5-47CF-A8A9-682D0A3424E3}">
      <dgm:prSet phldrT="[Texto]" custT="1"/>
      <dgm:spPr>
        <a:solidFill>
          <a:schemeClr val="accent1">
            <a:lumMod val="40000"/>
            <a:lumOff val="6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pt-BR" sz="2200" b="1" dirty="0" smtClean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46 CURSOS ATIVOS </a:t>
          </a:r>
          <a:r>
            <a:rPr lang="pt-BR" sz="2200" b="1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OFERECIDOS PELA ENA</a:t>
          </a:r>
          <a:endParaRPr lang="pt-BR" sz="2200" b="1" dirty="0">
            <a:solidFill>
              <a:schemeClr val="accent1">
                <a:lumMod val="50000"/>
              </a:schemeClr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8DB54B37-A782-483C-91B8-D17BA62227B5}" type="parTrans" cxnId="{61F80111-876B-4045-8146-5BF19A83A008}">
      <dgm:prSet/>
      <dgm:spPr/>
      <dgm:t>
        <a:bodyPr/>
        <a:lstStyle/>
        <a:p>
          <a:endParaRPr lang="pt-BR"/>
        </a:p>
      </dgm:t>
    </dgm:pt>
    <dgm:pt modelId="{15156D4E-ACD6-41A2-A3DA-C8E640D36065}" type="sibTrans" cxnId="{61F80111-876B-4045-8146-5BF19A83A008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pt-BR"/>
        </a:p>
      </dgm:t>
    </dgm:pt>
    <dgm:pt modelId="{51C5FCD5-8968-494A-95F0-A21205D97B7B}">
      <dgm:prSet phldrT="[Texto]" custT="1"/>
      <dgm:spPr>
        <a:solidFill>
          <a:schemeClr val="accent1">
            <a:lumMod val="40000"/>
            <a:lumOff val="6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pt-BR" sz="2200" b="1" dirty="0" smtClean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6.665 CERTIFICADOS </a:t>
          </a:r>
          <a:r>
            <a:rPr lang="pt-BR" sz="2200" b="1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EMITIDOS NOS CURSOS OFERECIDOS PELA ENA</a:t>
          </a:r>
          <a:endParaRPr lang="pt-BR" sz="2200" b="1" dirty="0">
            <a:solidFill>
              <a:schemeClr val="accent1">
                <a:lumMod val="50000"/>
              </a:schemeClr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37A0B91D-3F77-4BA2-9E97-523D51B4E92D}" type="parTrans" cxnId="{AFE36730-FC29-46E1-8AFC-590D484D840E}">
      <dgm:prSet/>
      <dgm:spPr/>
      <dgm:t>
        <a:bodyPr/>
        <a:lstStyle/>
        <a:p>
          <a:endParaRPr lang="pt-BR"/>
        </a:p>
      </dgm:t>
    </dgm:pt>
    <dgm:pt modelId="{C6B85470-453F-4F71-BD8C-9D72FD69CD29}" type="sibTrans" cxnId="{AFE36730-FC29-46E1-8AFC-590D484D840E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pt-BR"/>
        </a:p>
      </dgm:t>
    </dgm:pt>
    <dgm:pt modelId="{60FF8DB3-23AA-435B-AF34-97F6DEBE155B}">
      <dgm:prSet phldrT="[Texto]" custT="1"/>
      <dgm:spPr>
        <a:solidFill>
          <a:schemeClr val="accent1">
            <a:lumMod val="40000"/>
            <a:lumOff val="6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pt-BR" sz="2200" b="1" dirty="0" smtClean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19.706 CERTIFICADOS </a:t>
          </a:r>
          <a:r>
            <a:rPr lang="pt-BR" sz="2200" b="1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EMITIDOS PELA ENA</a:t>
          </a:r>
          <a:endParaRPr lang="pt-BR" sz="2200" b="1" dirty="0">
            <a:solidFill>
              <a:schemeClr val="accent1">
                <a:lumMod val="50000"/>
              </a:schemeClr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17175A3A-549A-4F46-821B-F9169A1C4384}" type="parTrans" cxnId="{CC3BD9C9-1DBA-4F38-A9D0-4C4DB48B1071}">
      <dgm:prSet/>
      <dgm:spPr/>
      <dgm:t>
        <a:bodyPr/>
        <a:lstStyle/>
        <a:p>
          <a:endParaRPr lang="pt-BR"/>
        </a:p>
      </dgm:t>
    </dgm:pt>
    <dgm:pt modelId="{8DCBC55E-4220-4816-8B92-43990A0EA24E}" type="sibTrans" cxnId="{CC3BD9C9-1DBA-4F38-A9D0-4C4DB48B1071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pt-BR"/>
        </a:p>
      </dgm:t>
    </dgm:pt>
    <dgm:pt modelId="{C24B2DA5-CAA1-48A6-9888-94FD4E2F6753}">
      <dgm:prSet phldrT="[Texto]" custT="1"/>
      <dgm:spPr>
        <a:solidFill>
          <a:schemeClr val="accent1">
            <a:lumMod val="40000"/>
            <a:lumOff val="6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pt-BR" sz="2200" b="1" dirty="0" smtClean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211 CURSOS MINISTRADOS </a:t>
          </a:r>
        </a:p>
        <a:p>
          <a:r>
            <a:rPr lang="pt-BR" sz="2200" b="1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OU EM ANDAMENTO NO AVA </a:t>
          </a:r>
          <a:endParaRPr lang="pt-BR" sz="2200" b="1" dirty="0">
            <a:solidFill>
              <a:schemeClr val="accent1">
                <a:lumMod val="50000"/>
              </a:schemeClr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2EC279CF-469D-4D8B-BE46-6D1763164F87}" type="parTrans" cxnId="{162D745E-C0B3-4088-9D0B-B2029CC5E493}">
      <dgm:prSet/>
      <dgm:spPr/>
      <dgm:t>
        <a:bodyPr/>
        <a:lstStyle/>
        <a:p>
          <a:endParaRPr lang="pt-BR"/>
        </a:p>
      </dgm:t>
    </dgm:pt>
    <dgm:pt modelId="{903BCE11-B8C2-4956-892A-7D8364FBFE56}" type="sibTrans" cxnId="{162D745E-C0B3-4088-9D0B-B2029CC5E493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pt-BR"/>
        </a:p>
      </dgm:t>
    </dgm:pt>
    <dgm:pt modelId="{CE2ED751-187F-40C0-9506-B7496C8DEB96}" type="pres">
      <dgm:prSet presAssocID="{7917A72C-2D2E-4D6D-93AF-5B247122DE7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5F96CE6-BB39-4052-B0F2-2D86CDF9D901}" type="pres">
      <dgm:prSet presAssocID="{54A38550-2644-455F-A73B-633FBF0F5315}" presName="node" presStyleLbl="node1" presStyleIdx="0" presStyleCnt="5" custScaleX="229866" custRadScaleRad="10069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95E2364-489D-45EB-BD86-93D1C50CB0EA}" type="pres">
      <dgm:prSet presAssocID="{1769A5AE-7034-4F92-8715-AEE64689BCB2}" presName="sibTrans" presStyleLbl="sibTrans2D1" presStyleIdx="0" presStyleCnt="5"/>
      <dgm:spPr/>
      <dgm:t>
        <a:bodyPr/>
        <a:lstStyle/>
        <a:p>
          <a:endParaRPr lang="pt-BR"/>
        </a:p>
      </dgm:t>
    </dgm:pt>
    <dgm:pt modelId="{9410D8F6-FE2C-4FF5-8C19-E3B84AE88D51}" type="pres">
      <dgm:prSet presAssocID="{1769A5AE-7034-4F92-8715-AEE64689BCB2}" presName="connectorText" presStyleLbl="sibTrans2D1" presStyleIdx="0" presStyleCnt="5"/>
      <dgm:spPr/>
      <dgm:t>
        <a:bodyPr/>
        <a:lstStyle/>
        <a:p>
          <a:endParaRPr lang="pt-BR"/>
        </a:p>
      </dgm:t>
    </dgm:pt>
    <dgm:pt modelId="{BC5636D1-3918-4BE6-B910-34A9DC9C722B}" type="pres">
      <dgm:prSet presAssocID="{DB4EFCA1-E2E5-47CF-A8A9-682D0A3424E3}" presName="node" presStyleLbl="node1" presStyleIdx="1" presStyleCnt="5" custScaleX="173625" custRadScaleRad="101815" custRadScaleInc="-810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D018A0E-4ECD-4EA1-B896-D9F5E0E9F758}" type="pres">
      <dgm:prSet presAssocID="{15156D4E-ACD6-41A2-A3DA-C8E640D36065}" presName="sibTrans" presStyleLbl="sibTrans2D1" presStyleIdx="1" presStyleCnt="5"/>
      <dgm:spPr/>
      <dgm:t>
        <a:bodyPr/>
        <a:lstStyle/>
        <a:p>
          <a:endParaRPr lang="pt-BR"/>
        </a:p>
      </dgm:t>
    </dgm:pt>
    <dgm:pt modelId="{D468C479-419B-4747-9796-A12039D06212}" type="pres">
      <dgm:prSet presAssocID="{15156D4E-ACD6-41A2-A3DA-C8E640D36065}" presName="connectorText" presStyleLbl="sibTrans2D1" presStyleIdx="1" presStyleCnt="5"/>
      <dgm:spPr/>
      <dgm:t>
        <a:bodyPr/>
        <a:lstStyle/>
        <a:p>
          <a:endParaRPr lang="pt-BR"/>
        </a:p>
      </dgm:t>
    </dgm:pt>
    <dgm:pt modelId="{9163CC0B-C549-48D7-B29D-595AA293DA7E}" type="pres">
      <dgm:prSet presAssocID="{51C5FCD5-8968-494A-95F0-A21205D97B7B}" presName="node" presStyleLbl="node1" presStyleIdx="2" presStyleCnt="5" custScaleX="227554" custRadScaleRad="87476" custRadScaleInc="-9457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C693C0F-A2A7-48D9-9AA6-920E1F55DE84}" type="pres">
      <dgm:prSet presAssocID="{C6B85470-453F-4F71-BD8C-9D72FD69CD29}" presName="sibTrans" presStyleLbl="sibTrans2D1" presStyleIdx="2" presStyleCnt="5"/>
      <dgm:spPr/>
      <dgm:t>
        <a:bodyPr/>
        <a:lstStyle/>
        <a:p>
          <a:endParaRPr lang="pt-BR"/>
        </a:p>
      </dgm:t>
    </dgm:pt>
    <dgm:pt modelId="{F4C495D2-2B64-4CA3-BD1E-D572960AEAF6}" type="pres">
      <dgm:prSet presAssocID="{C6B85470-453F-4F71-BD8C-9D72FD69CD29}" presName="connectorText" presStyleLbl="sibTrans2D1" presStyleIdx="2" presStyleCnt="5"/>
      <dgm:spPr/>
      <dgm:t>
        <a:bodyPr/>
        <a:lstStyle/>
        <a:p>
          <a:endParaRPr lang="pt-BR"/>
        </a:p>
      </dgm:t>
    </dgm:pt>
    <dgm:pt modelId="{5520E153-2D28-4F4D-82E9-C105945864D4}" type="pres">
      <dgm:prSet presAssocID="{60FF8DB3-23AA-435B-AF34-97F6DEBE155B}" presName="node" presStyleLbl="node1" presStyleIdx="3" presStyleCnt="5" custScaleX="187421" custRadScaleRad="119303" custRadScaleInc="11033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81DA8E2-C171-461D-9ECC-7EE2C8DF1374}" type="pres">
      <dgm:prSet presAssocID="{8DCBC55E-4220-4816-8B92-43990A0EA24E}" presName="sibTrans" presStyleLbl="sibTrans2D1" presStyleIdx="3" presStyleCnt="5"/>
      <dgm:spPr/>
      <dgm:t>
        <a:bodyPr/>
        <a:lstStyle/>
        <a:p>
          <a:endParaRPr lang="pt-BR"/>
        </a:p>
      </dgm:t>
    </dgm:pt>
    <dgm:pt modelId="{6C5311F9-2D2B-43FE-8E9D-BA5920994820}" type="pres">
      <dgm:prSet presAssocID="{8DCBC55E-4220-4816-8B92-43990A0EA24E}" presName="connectorText" presStyleLbl="sibTrans2D1" presStyleIdx="3" presStyleCnt="5"/>
      <dgm:spPr/>
      <dgm:t>
        <a:bodyPr/>
        <a:lstStyle/>
        <a:p>
          <a:endParaRPr lang="pt-BR"/>
        </a:p>
      </dgm:t>
    </dgm:pt>
    <dgm:pt modelId="{DBD479E6-1E2B-41EE-85C7-D78E59FAF9D6}" type="pres">
      <dgm:prSet presAssocID="{C24B2DA5-CAA1-48A6-9888-94FD4E2F6753}" presName="node" presStyleLbl="node1" presStyleIdx="4" presStyleCnt="5" custScaleX="209527" custRadScaleRad="101815" custRadScaleInc="810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A0D7465-2B64-4A2B-96E2-D7D9390E629F}" type="pres">
      <dgm:prSet presAssocID="{903BCE11-B8C2-4956-892A-7D8364FBFE56}" presName="sibTrans" presStyleLbl="sibTrans2D1" presStyleIdx="4" presStyleCnt="5"/>
      <dgm:spPr/>
      <dgm:t>
        <a:bodyPr/>
        <a:lstStyle/>
        <a:p>
          <a:endParaRPr lang="pt-BR"/>
        </a:p>
      </dgm:t>
    </dgm:pt>
    <dgm:pt modelId="{28AE3FE4-E809-4ED8-BB0C-A0A12B47A112}" type="pres">
      <dgm:prSet presAssocID="{903BCE11-B8C2-4956-892A-7D8364FBFE56}" presName="connectorText" presStyleLbl="sibTrans2D1" presStyleIdx="4" presStyleCnt="5"/>
      <dgm:spPr/>
      <dgm:t>
        <a:bodyPr/>
        <a:lstStyle/>
        <a:p>
          <a:endParaRPr lang="pt-BR"/>
        </a:p>
      </dgm:t>
    </dgm:pt>
  </dgm:ptLst>
  <dgm:cxnLst>
    <dgm:cxn modelId="{F87540E1-9BF6-480F-B5E8-7B28DBBB9851}" type="presOf" srcId="{8DCBC55E-4220-4816-8B92-43990A0EA24E}" destId="{281DA8E2-C171-461D-9ECC-7EE2C8DF1374}" srcOrd="0" destOrd="0" presId="urn:microsoft.com/office/officeart/2005/8/layout/cycle7"/>
    <dgm:cxn modelId="{C6CAD758-2795-4119-B4FB-F3C4EDCAF949}" type="presOf" srcId="{7917A72C-2D2E-4D6D-93AF-5B247122DE79}" destId="{CE2ED751-187F-40C0-9506-B7496C8DEB96}" srcOrd="0" destOrd="0" presId="urn:microsoft.com/office/officeart/2005/8/layout/cycle7"/>
    <dgm:cxn modelId="{E239AF7E-593E-45DE-9B7F-7E7B562EDAFB}" type="presOf" srcId="{15156D4E-ACD6-41A2-A3DA-C8E640D36065}" destId="{BD018A0E-4ECD-4EA1-B896-D9F5E0E9F758}" srcOrd="0" destOrd="0" presId="urn:microsoft.com/office/officeart/2005/8/layout/cycle7"/>
    <dgm:cxn modelId="{A89548A3-503D-4B0C-AC86-BA6E70D8DD75}" type="presOf" srcId="{C24B2DA5-CAA1-48A6-9888-94FD4E2F6753}" destId="{DBD479E6-1E2B-41EE-85C7-D78E59FAF9D6}" srcOrd="0" destOrd="0" presId="urn:microsoft.com/office/officeart/2005/8/layout/cycle7"/>
    <dgm:cxn modelId="{9CD02036-0014-46BE-B5BC-CA58A4BB4E2B}" type="presOf" srcId="{60FF8DB3-23AA-435B-AF34-97F6DEBE155B}" destId="{5520E153-2D28-4F4D-82E9-C105945864D4}" srcOrd="0" destOrd="0" presId="urn:microsoft.com/office/officeart/2005/8/layout/cycle7"/>
    <dgm:cxn modelId="{CC3BD9C9-1DBA-4F38-A9D0-4C4DB48B1071}" srcId="{7917A72C-2D2E-4D6D-93AF-5B247122DE79}" destId="{60FF8DB3-23AA-435B-AF34-97F6DEBE155B}" srcOrd="3" destOrd="0" parTransId="{17175A3A-549A-4F46-821B-F9169A1C4384}" sibTransId="{8DCBC55E-4220-4816-8B92-43990A0EA24E}"/>
    <dgm:cxn modelId="{F29E2EF4-1407-441A-A0B9-3A19DB88E251}" type="presOf" srcId="{C6B85470-453F-4F71-BD8C-9D72FD69CD29}" destId="{F4C495D2-2B64-4CA3-BD1E-D572960AEAF6}" srcOrd="1" destOrd="0" presId="urn:microsoft.com/office/officeart/2005/8/layout/cycle7"/>
    <dgm:cxn modelId="{92055754-DBAF-4DD6-AFFD-E453C7B46E6E}" type="presOf" srcId="{8DCBC55E-4220-4816-8B92-43990A0EA24E}" destId="{6C5311F9-2D2B-43FE-8E9D-BA5920994820}" srcOrd="1" destOrd="0" presId="urn:microsoft.com/office/officeart/2005/8/layout/cycle7"/>
    <dgm:cxn modelId="{C136BC51-DB7C-49C4-9006-E73B7FFD6889}" type="presOf" srcId="{903BCE11-B8C2-4956-892A-7D8364FBFE56}" destId="{DA0D7465-2B64-4A2B-96E2-D7D9390E629F}" srcOrd="0" destOrd="0" presId="urn:microsoft.com/office/officeart/2005/8/layout/cycle7"/>
    <dgm:cxn modelId="{BC409BEF-B266-4094-A198-15EE7EDCC912}" type="presOf" srcId="{54A38550-2644-455F-A73B-633FBF0F5315}" destId="{F5F96CE6-BB39-4052-B0F2-2D86CDF9D901}" srcOrd="0" destOrd="0" presId="urn:microsoft.com/office/officeart/2005/8/layout/cycle7"/>
    <dgm:cxn modelId="{5929BACC-2C28-4031-81D8-E987BCAE95C6}" type="presOf" srcId="{C6B85470-453F-4F71-BD8C-9D72FD69CD29}" destId="{0C693C0F-A2A7-48D9-9AA6-920E1F55DE84}" srcOrd="0" destOrd="0" presId="urn:microsoft.com/office/officeart/2005/8/layout/cycle7"/>
    <dgm:cxn modelId="{61F80111-876B-4045-8146-5BF19A83A008}" srcId="{7917A72C-2D2E-4D6D-93AF-5B247122DE79}" destId="{DB4EFCA1-E2E5-47CF-A8A9-682D0A3424E3}" srcOrd="1" destOrd="0" parTransId="{8DB54B37-A782-483C-91B8-D17BA62227B5}" sibTransId="{15156D4E-ACD6-41A2-A3DA-C8E640D36065}"/>
    <dgm:cxn modelId="{0A14573D-8EE8-4FB2-9B8A-C1157EC096D3}" srcId="{7917A72C-2D2E-4D6D-93AF-5B247122DE79}" destId="{54A38550-2644-455F-A73B-633FBF0F5315}" srcOrd="0" destOrd="0" parTransId="{F426ACE7-9C04-4C99-AA47-948A792AB368}" sibTransId="{1769A5AE-7034-4F92-8715-AEE64689BCB2}"/>
    <dgm:cxn modelId="{52D5A067-72FD-40AD-8684-9F058177E1F8}" type="presOf" srcId="{DB4EFCA1-E2E5-47CF-A8A9-682D0A3424E3}" destId="{BC5636D1-3918-4BE6-B910-34A9DC9C722B}" srcOrd="0" destOrd="0" presId="urn:microsoft.com/office/officeart/2005/8/layout/cycle7"/>
    <dgm:cxn modelId="{AEBFE6D1-5E22-4D81-BDFA-0A87E03AEA73}" type="presOf" srcId="{51C5FCD5-8968-494A-95F0-A21205D97B7B}" destId="{9163CC0B-C549-48D7-B29D-595AA293DA7E}" srcOrd="0" destOrd="0" presId="urn:microsoft.com/office/officeart/2005/8/layout/cycle7"/>
    <dgm:cxn modelId="{78D89B83-4E7D-4DE5-959D-F8D522C06BEC}" type="presOf" srcId="{1769A5AE-7034-4F92-8715-AEE64689BCB2}" destId="{9410D8F6-FE2C-4FF5-8C19-E3B84AE88D51}" srcOrd="1" destOrd="0" presId="urn:microsoft.com/office/officeart/2005/8/layout/cycle7"/>
    <dgm:cxn modelId="{C1BAB87D-CA4B-4AE9-BA41-ED2C37B35828}" type="presOf" srcId="{903BCE11-B8C2-4956-892A-7D8364FBFE56}" destId="{28AE3FE4-E809-4ED8-BB0C-A0A12B47A112}" srcOrd="1" destOrd="0" presId="urn:microsoft.com/office/officeart/2005/8/layout/cycle7"/>
    <dgm:cxn modelId="{B1849BC6-8D76-4C73-BAAA-A037AD5614D9}" type="presOf" srcId="{1769A5AE-7034-4F92-8715-AEE64689BCB2}" destId="{495E2364-489D-45EB-BD86-93D1C50CB0EA}" srcOrd="0" destOrd="0" presId="urn:microsoft.com/office/officeart/2005/8/layout/cycle7"/>
    <dgm:cxn modelId="{162D745E-C0B3-4088-9D0B-B2029CC5E493}" srcId="{7917A72C-2D2E-4D6D-93AF-5B247122DE79}" destId="{C24B2DA5-CAA1-48A6-9888-94FD4E2F6753}" srcOrd="4" destOrd="0" parTransId="{2EC279CF-469D-4D8B-BE46-6D1763164F87}" sibTransId="{903BCE11-B8C2-4956-892A-7D8364FBFE56}"/>
    <dgm:cxn modelId="{AFE36730-FC29-46E1-8AFC-590D484D840E}" srcId="{7917A72C-2D2E-4D6D-93AF-5B247122DE79}" destId="{51C5FCD5-8968-494A-95F0-A21205D97B7B}" srcOrd="2" destOrd="0" parTransId="{37A0B91D-3F77-4BA2-9E97-523D51B4E92D}" sibTransId="{C6B85470-453F-4F71-BD8C-9D72FD69CD29}"/>
    <dgm:cxn modelId="{064BFAA0-82AD-42EE-BBDF-BE8ECE58AAA5}" type="presOf" srcId="{15156D4E-ACD6-41A2-A3DA-C8E640D36065}" destId="{D468C479-419B-4747-9796-A12039D06212}" srcOrd="1" destOrd="0" presId="urn:microsoft.com/office/officeart/2005/8/layout/cycle7"/>
    <dgm:cxn modelId="{AB3D957D-7560-4653-BC59-793519A9C88C}" type="presParOf" srcId="{CE2ED751-187F-40C0-9506-B7496C8DEB96}" destId="{F5F96CE6-BB39-4052-B0F2-2D86CDF9D901}" srcOrd="0" destOrd="0" presId="urn:microsoft.com/office/officeart/2005/8/layout/cycle7"/>
    <dgm:cxn modelId="{C14743A5-C0EF-4D01-8ACC-93E9B3A016E3}" type="presParOf" srcId="{CE2ED751-187F-40C0-9506-B7496C8DEB96}" destId="{495E2364-489D-45EB-BD86-93D1C50CB0EA}" srcOrd="1" destOrd="0" presId="urn:microsoft.com/office/officeart/2005/8/layout/cycle7"/>
    <dgm:cxn modelId="{949E394F-ABCC-45AA-98AF-2A77D639CEB1}" type="presParOf" srcId="{495E2364-489D-45EB-BD86-93D1C50CB0EA}" destId="{9410D8F6-FE2C-4FF5-8C19-E3B84AE88D51}" srcOrd="0" destOrd="0" presId="urn:microsoft.com/office/officeart/2005/8/layout/cycle7"/>
    <dgm:cxn modelId="{DD13A9EB-B82E-4F34-A0E0-24C45580DD50}" type="presParOf" srcId="{CE2ED751-187F-40C0-9506-B7496C8DEB96}" destId="{BC5636D1-3918-4BE6-B910-34A9DC9C722B}" srcOrd="2" destOrd="0" presId="urn:microsoft.com/office/officeart/2005/8/layout/cycle7"/>
    <dgm:cxn modelId="{03A0A8F8-197F-4C88-9655-7A8B31A34605}" type="presParOf" srcId="{CE2ED751-187F-40C0-9506-B7496C8DEB96}" destId="{BD018A0E-4ECD-4EA1-B896-D9F5E0E9F758}" srcOrd="3" destOrd="0" presId="urn:microsoft.com/office/officeart/2005/8/layout/cycle7"/>
    <dgm:cxn modelId="{0DFADAFB-FEF8-4677-B89A-412B2C40AFFD}" type="presParOf" srcId="{BD018A0E-4ECD-4EA1-B896-D9F5E0E9F758}" destId="{D468C479-419B-4747-9796-A12039D06212}" srcOrd="0" destOrd="0" presId="urn:microsoft.com/office/officeart/2005/8/layout/cycle7"/>
    <dgm:cxn modelId="{E09E2567-C2AD-431C-BB25-39A456A83279}" type="presParOf" srcId="{CE2ED751-187F-40C0-9506-B7496C8DEB96}" destId="{9163CC0B-C549-48D7-B29D-595AA293DA7E}" srcOrd="4" destOrd="0" presId="urn:microsoft.com/office/officeart/2005/8/layout/cycle7"/>
    <dgm:cxn modelId="{197AA22B-A039-4576-9E61-95166DBF0F5A}" type="presParOf" srcId="{CE2ED751-187F-40C0-9506-B7496C8DEB96}" destId="{0C693C0F-A2A7-48D9-9AA6-920E1F55DE84}" srcOrd="5" destOrd="0" presId="urn:microsoft.com/office/officeart/2005/8/layout/cycle7"/>
    <dgm:cxn modelId="{12B96B8F-7AAC-481F-ACDC-76326762567C}" type="presParOf" srcId="{0C693C0F-A2A7-48D9-9AA6-920E1F55DE84}" destId="{F4C495D2-2B64-4CA3-BD1E-D572960AEAF6}" srcOrd="0" destOrd="0" presId="urn:microsoft.com/office/officeart/2005/8/layout/cycle7"/>
    <dgm:cxn modelId="{12BDF5BB-766F-4C20-AD5C-A110D4DF9653}" type="presParOf" srcId="{CE2ED751-187F-40C0-9506-B7496C8DEB96}" destId="{5520E153-2D28-4F4D-82E9-C105945864D4}" srcOrd="6" destOrd="0" presId="urn:microsoft.com/office/officeart/2005/8/layout/cycle7"/>
    <dgm:cxn modelId="{8DE3BB43-925B-419B-8E15-C4D0B88FC231}" type="presParOf" srcId="{CE2ED751-187F-40C0-9506-B7496C8DEB96}" destId="{281DA8E2-C171-461D-9ECC-7EE2C8DF1374}" srcOrd="7" destOrd="0" presId="urn:microsoft.com/office/officeart/2005/8/layout/cycle7"/>
    <dgm:cxn modelId="{B281B190-6BAE-402E-AD20-27DA756F152D}" type="presParOf" srcId="{281DA8E2-C171-461D-9ECC-7EE2C8DF1374}" destId="{6C5311F9-2D2B-43FE-8E9D-BA5920994820}" srcOrd="0" destOrd="0" presId="urn:microsoft.com/office/officeart/2005/8/layout/cycle7"/>
    <dgm:cxn modelId="{6E3B6613-833E-4744-93F8-0C8070675E77}" type="presParOf" srcId="{CE2ED751-187F-40C0-9506-B7496C8DEB96}" destId="{DBD479E6-1E2B-41EE-85C7-D78E59FAF9D6}" srcOrd="8" destOrd="0" presId="urn:microsoft.com/office/officeart/2005/8/layout/cycle7"/>
    <dgm:cxn modelId="{C9BFAEEE-FCD3-4618-9A3C-07320CC1FA8B}" type="presParOf" srcId="{CE2ED751-187F-40C0-9506-B7496C8DEB96}" destId="{DA0D7465-2B64-4A2B-96E2-D7D9390E629F}" srcOrd="9" destOrd="0" presId="urn:microsoft.com/office/officeart/2005/8/layout/cycle7"/>
    <dgm:cxn modelId="{3D2645FB-76D7-4C50-BAC8-CB38724E87FA}" type="presParOf" srcId="{DA0D7465-2B64-4A2B-96E2-D7D9390E629F}" destId="{28AE3FE4-E809-4ED8-BB0C-A0A12B47A112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BC677B-17DB-4D54-B684-A27DEFC45A17}">
      <dsp:nvSpPr>
        <dsp:cNvPr id="0" name=""/>
        <dsp:cNvSpPr/>
      </dsp:nvSpPr>
      <dsp:spPr>
        <a:xfrm>
          <a:off x="1454762" y="151631"/>
          <a:ext cx="862691" cy="86269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75B440-E81F-446E-A514-EE9F7C44FE39}">
      <dsp:nvSpPr>
        <dsp:cNvPr id="0" name=""/>
        <dsp:cNvSpPr/>
      </dsp:nvSpPr>
      <dsp:spPr>
        <a:xfrm>
          <a:off x="1609718" y="390812"/>
          <a:ext cx="500361" cy="500361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71E082-4CA7-47A5-91F6-D74C6E01846F}">
      <dsp:nvSpPr>
        <dsp:cNvPr id="0" name=""/>
        <dsp:cNvSpPr/>
      </dsp:nvSpPr>
      <dsp:spPr>
        <a:xfrm>
          <a:off x="2446411" y="129374"/>
          <a:ext cx="2862763" cy="8626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>
              <a:latin typeface="+mj-lt"/>
            </a:rPr>
            <a:t>Adotar </a:t>
          </a:r>
          <a:r>
            <a:rPr lang="pt-BR" sz="1600" b="1" kern="1200" dirty="0">
              <a:latin typeface="+mj-lt"/>
            </a:rPr>
            <a:t>práticas administrativas modernas e dinâmicas </a:t>
          </a:r>
          <a:r>
            <a:rPr lang="pt-BR" sz="1600" kern="1200" dirty="0">
              <a:latin typeface="+mj-lt"/>
            </a:rPr>
            <a:t>que privilegiem o desenvolvimento e expansão integral da ENA. </a:t>
          </a:r>
          <a:r>
            <a:rPr lang="pt-BR" sz="1200" kern="1200" dirty="0"/>
            <a:t>	</a:t>
          </a:r>
          <a:endParaRPr lang="en-US" sz="1200" kern="1200" dirty="0"/>
        </a:p>
      </dsp:txBody>
      <dsp:txXfrm>
        <a:off x="2446411" y="129374"/>
        <a:ext cx="2862763" cy="862691"/>
      </dsp:txXfrm>
    </dsp:sp>
    <dsp:sp modelId="{7F328A8C-D01E-43F3-82E4-616D3191C13F}">
      <dsp:nvSpPr>
        <dsp:cNvPr id="0" name=""/>
        <dsp:cNvSpPr/>
      </dsp:nvSpPr>
      <dsp:spPr>
        <a:xfrm>
          <a:off x="5967973" y="235545"/>
          <a:ext cx="862691" cy="86269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145434-0052-43FC-A57B-B4E29C1837F6}">
      <dsp:nvSpPr>
        <dsp:cNvPr id="0" name=""/>
        <dsp:cNvSpPr/>
      </dsp:nvSpPr>
      <dsp:spPr>
        <a:xfrm>
          <a:off x="6101419" y="427113"/>
          <a:ext cx="500361" cy="493876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B5E5ED-BD34-49C0-842C-F3DE87E66D97}">
      <dsp:nvSpPr>
        <dsp:cNvPr id="0" name=""/>
        <dsp:cNvSpPr/>
      </dsp:nvSpPr>
      <dsp:spPr>
        <a:xfrm>
          <a:off x="6882590" y="348411"/>
          <a:ext cx="4438716" cy="8626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rPr>
            <a:t>Propiciar a </a:t>
          </a:r>
          <a:r>
            <a:rPr lang="pt-BR" sz="1600" b="1" kern="12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rPr>
            <a:t>formação e a capacitação aos servidores públicos </a:t>
          </a:r>
          <a:r>
            <a:rPr lang="pt-BR" sz="1600" kern="12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rPr>
            <a:t>nas diversas áreas de atuação promovendo o compartilhamento de </a:t>
          </a:r>
          <a:r>
            <a:rPr lang="pt-BR" sz="1600" kern="12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rPr>
            <a:t>conhecimentos </a:t>
          </a:r>
          <a:r>
            <a:rPr lang="pt-BR" sz="1600" kern="12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rPr>
            <a:t>e práticas inovadoras que tragam mudanças para a administração pública. </a:t>
          </a:r>
          <a:endParaRPr lang="pt-BR" sz="1600" kern="1200" dirty="0" smtClean="0">
            <a:solidFill>
              <a:schemeClr val="tx1">
                <a:lumMod val="50000"/>
                <a:lumOff val="50000"/>
              </a:schemeClr>
            </a:solidFill>
            <a:latin typeface="+mj-lt"/>
          </a:endParaRP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>
            <a:latin typeface="+mj-lt"/>
          </a:endParaRPr>
        </a:p>
      </dsp:txBody>
      <dsp:txXfrm>
        <a:off x="6882590" y="348411"/>
        <a:ext cx="4438716" cy="862691"/>
      </dsp:txXfrm>
    </dsp:sp>
    <dsp:sp modelId="{2CD3256E-7078-4BDA-BDAF-0E7FD49E10D8}">
      <dsp:nvSpPr>
        <dsp:cNvPr id="0" name=""/>
        <dsp:cNvSpPr/>
      </dsp:nvSpPr>
      <dsp:spPr>
        <a:xfrm>
          <a:off x="1461776" y="1713542"/>
          <a:ext cx="862691" cy="86269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5669E4-724B-40CF-AAEC-888570291DA2}">
      <dsp:nvSpPr>
        <dsp:cNvPr id="0" name=""/>
        <dsp:cNvSpPr/>
      </dsp:nvSpPr>
      <dsp:spPr>
        <a:xfrm>
          <a:off x="1601517" y="1905830"/>
          <a:ext cx="500361" cy="500361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3CDE6C-44A2-43E2-BF37-FACA74E1E1BC}">
      <dsp:nvSpPr>
        <dsp:cNvPr id="0" name=""/>
        <dsp:cNvSpPr/>
      </dsp:nvSpPr>
      <dsp:spPr>
        <a:xfrm>
          <a:off x="2397770" y="1747325"/>
          <a:ext cx="3218989" cy="8626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>
              <a:solidFill>
                <a:schemeClr val="accent4"/>
              </a:solidFill>
              <a:latin typeface="+mj-lt"/>
              <a:ea typeface="+mn-ea"/>
              <a:cs typeface="+mn-cs"/>
            </a:rPr>
            <a:t>Assegurar</a:t>
          </a:r>
          <a:r>
            <a:rPr lang="pt-BR" sz="1600" kern="1200" dirty="0">
              <a:solidFill>
                <a:schemeClr val="accent4"/>
              </a:solidFill>
              <a:latin typeface="+mj-lt"/>
            </a:rPr>
            <a:t> que as </a:t>
          </a:r>
          <a:r>
            <a:rPr lang="pt-BR" sz="1600" b="1" kern="1200" dirty="0">
              <a:latin typeface="+mj-lt"/>
            </a:rPr>
            <a:t>políticas voltadas ao ensino </a:t>
          </a:r>
          <a:r>
            <a:rPr lang="pt-BR" sz="1600" kern="1200" dirty="0">
              <a:latin typeface="+mj-lt"/>
            </a:rPr>
            <a:t>pautem-se dentro de uma visão sistêmica, mantendo o compromisso com os resultados para a administração pública e os sujeitos. 	</a:t>
          </a:r>
          <a:endParaRPr lang="en-US" sz="1600" kern="1200" dirty="0">
            <a:latin typeface="+mj-lt"/>
          </a:endParaRPr>
        </a:p>
      </dsp:txBody>
      <dsp:txXfrm>
        <a:off x="2397770" y="1747325"/>
        <a:ext cx="3218989" cy="862691"/>
      </dsp:txXfrm>
    </dsp:sp>
    <dsp:sp modelId="{23149C62-29C4-4629-A194-B48D0F0CF4FE}">
      <dsp:nvSpPr>
        <dsp:cNvPr id="0" name=""/>
        <dsp:cNvSpPr/>
      </dsp:nvSpPr>
      <dsp:spPr>
        <a:xfrm>
          <a:off x="5913284" y="1713973"/>
          <a:ext cx="862691" cy="86269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33DBF8-AD1E-48F5-B707-FC6F8BD55BD5}">
      <dsp:nvSpPr>
        <dsp:cNvPr id="0" name=""/>
        <dsp:cNvSpPr/>
      </dsp:nvSpPr>
      <dsp:spPr>
        <a:xfrm>
          <a:off x="6046728" y="1900436"/>
          <a:ext cx="500361" cy="500361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4AB441-C454-4404-A0FE-B9063CAB166A}">
      <dsp:nvSpPr>
        <dsp:cNvPr id="0" name=""/>
        <dsp:cNvSpPr/>
      </dsp:nvSpPr>
      <dsp:spPr>
        <a:xfrm>
          <a:off x="7001956" y="1717428"/>
          <a:ext cx="4329334" cy="9064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>
              <a:latin typeface="+mj-lt"/>
            </a:rPr>
            <a:t>Ampliar, modernizar e manter a infraestrutura física, tecnológica e de mobiliário </a:t>
          </a:r>
          <a:r>
            <a:rPr lang="pt-BR" sz="1600" kern="1200" dirty="0">
              <a:latin typeface="+mj-lt"/>
            </a:rPr>
            <a:t>visando a melhoria da satisfação dos clientes internos e externos atendendo os dispositivos legais. </a:t>
          </a:r>
          <a:r>
            <a:rPr lang="pt-BR" sz="1000" kern="1200" dirty="0"/>
            <a:t>	</a:t>
          </a:r>
          <a:endParaRPr lang="en-US" sz="1000" kern="1200" dirty="0"/>
        </a:p>
      </dsp:txBody>
      <dsp:txXfrm>
        <a:off x="7001956" y="1717428"/>
        <a:ext cx="4329334" cy="906438"/>
      </dsp:txXfrm>
    </dsp:sp>
    <dsp:sp modelId="{1E00492A-ECE5-4165-885B-6F574ECA6049}">
      <dsp:nvSpPr>
        <dsp:cNvPr id="0" name=""/>
        <dsp:cNvSpPr/>
      </dsp:nvSpPr>
      <dsp:spPr>
        <a:xfrm>
          <a:off x="1442814" y="3260968"/>
          <a:ext cx="862691" cy="86269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C8D9A6-547D-4EB7-B308-D29A239F7E33}">
      <dsp:nvSpPr>
        <dsp:cNvPr id="0" name=""/>
        <dsp:cNvSpPr/>
      </dsp:nvSpPr>
      <dsp:spPr>
        <a:xfrm>
          <a:off x="1668275" y="3387880"/>
          <a:ext cx="500361" cy="500361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2C1682-345A-4450-9119-0E31EBF48417}">
      <dsp:nvSpPr>
        <dsp:cNvPr id="0" name=""/>
        <dsp:cNvSpPr/>
      </dsp:nvSpPr>
      <dsp:spPr>
        <a:xfrm>
          <a:off x="2556514" y="3187303"/>
          <a:ext cx="2909594" cy="8626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just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>
              <a:latin typeface="+mj-lt"/>
            </a:rPr>
            <a:t>Assegurar recursos orçamentários </a:t>
          </a:r>
          <a:r>
            <a:rPr lang="pt-BR" sz="1600" kern="1200" dirty="0">
              <a:latin typeface="+mj-lt"/>
            </a:rPr>
            <a:t>necessários para implementação dos objetivos estratégicos. 	</a:t>
          </a:r>
          <a:endParaRPr lang="en-US" sz="1600" kern="1200" dirty="0">
            <a:latin typeface="+mj-lt"/>
          </a:endParaRPr>
        </a:p>
      </dsp:txBody>
      <dsp:txXfrm>
        <a:off x="2556514" y="3187303"/>
        <a:ext cx="2909594" cy="862691"/>
      </dsp:txXfrm>
    </dsp:sp>
    <dsp:sp modelId="{DD1AC8A3-C9BF-4CE8-AC78-6CFF3F964506}">
      <dsp:nvSpPr>
        <dsp:cNvPr id="0" name=""/>
        <dsp:cNvSpPr/>
      </dsp:nvSpPr>
      <dsp:spPr>
        <a:xfrm>
          <a:off x="5812915" y="3284252"/>
          <a:ext cx="862691" cy="86269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0C0FFB-5B66-4AC0-A5E6-62CE3F84CD2B}">
      <dsp:nvSpPr>
        <dsp:cNvPr id="0" name=""/>
        <dsp:cNvSpPr/>
      </dsp:nvSpPr>
      <dsp:spPr>
        <a:xfrm>
          <a:off x="5946357" y="3387464"/>
          <a:ext cx="500361" cy="500361"/>
        </a:xfrm>
        <a:prstGeom prst="rect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A67EA7-9E84-4425-8434-0A51DE80BC36}">
      <dsp:nvSpPr>
        <dsp:cNvPr id="0" name=""/>
        <dsp:cNvSpPr/>
      </dsp:nvSpPr>
      <dsp:spPr>
        <a:xfrm>
          <a:off x="6871501" y="3158877"/>
          <a:ext cx="2838138" cy="8626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BR" sz="1600" b="0" kern="1200" dirty="0"/>
            <a:t>Assegurar a </a:t>
          </a:r>
          <a:r>
            <a:rPr lang="pt-BR" sz="1600" b="1" kern="1200" dirty="0"/>
            <a:t>recuperação, a preservação, o acesso e a difusão do patrimônio documental </a:t>
          </a:r>
          <a:r>
            <a:rPr lang="pt-BR" sz="1600" b="0" kern="1200" dirty="0"/>
            <a:t>do governo do estado </a:t>
          </a:r>
          <a:r>
            <a:rPr lang="pt-BR" sz="1400" b="0" kern="1200" dirty="0"/>
            <a:t>	</a:t>
          </a:r>
          <a:endParaRPr lang="en-US" sz="1400" b="0" kern="1200" dirty="0"/>
        </a:p>
      </dsp:txBody>
      <dsp:txXfrm>
        <a:off x="6871501" y="3158877"/>
        <a:ext cx="2838138" cy="8626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1058F3-E4B9-4366-A78D-78039BB1BD80}">
      <dsp:nvSpPr>
        <dsp:cNvPr id="0" name=""/>
        <dsp:cNvSpPr/>
      </dsp:nvSpPr>
      <dsp:spPr>
        <a:xfrm>
          <a:off x="29036" y="92338"/>
          <a:ext cx="2444055" cy="1466433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>
              <a:solidFill>
                <a:schemeClr val="accent5">
                  <a:lumMod val="50000"/>
                </a:schemeClr>
              </a:solidFill>
            </a:rPr>
            <a:t>Definir política institucional para incluir modalidade a distância em cursos de pós-graduação</a:t>
          </a:r>
          <a:r>
            <a:rPr lang="pt-BR" sz="1500" kern="1200" dirty="0">
              <a:solidFill>
                <a:schemeClr val="accent5">
                  <a:lumMod val="50000"/>
                </a:schemeClr>
              </a:solidFill>
            </a:rPr>
            <a:t>. </a:t>
          </a:r>
          <a:r>
            <a:rPr lang="pt-BR" sz="1500" kern="1200" dirty="0">
              <a:solidFill>
                <a:schemeClr val="accent1">
                  <a:lumMod val="50000"/>
                </a:schemeClr>
              </a:solidFill>
            </a:rPr>
            <a:t>	</a:t>
          </a:r>
          <a:endParaRPr lang="en-US" sz="15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29036" y="92338"/>
        <a:ext cx="2444055" cy="1466433"/>
      </dsp:txXfrm>
    </dsp:sp>
    <dsp:sp modelId="{60C792DE-7678-4A08-8976-05A9C2C7251D}">
      <dsp:nvSpPr>
        <dsp:cNvPr id="0" name=""/>
        <dsp:cNvSpPr/>
      </dsp:nvSpPr>
      <dsp:spPr>
        <a:xfrm>
          <a:off x="2678490" y="104495"/>
          <a:ext cx="2444055" cy="1466433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>
              <a:solidFill>
                <a:schemeClr val="accent5">
                  <a:lumMod val="50000"/>
                </a:schemeClr>
              </a:solidFill>
            </a:rPr>
            <a:t>Credenciar a Fundação Escola de Governo - ENA junto ao Ministério da Educação e Cultura – MEC para  oferta do ensino de pós-graduação a distância. </a:t>
          </a:r>
          <a:r>
            <a:rPr lang="pt-BR" sz="1500" b="1" kern="1200" dirty="0">
              <a:solidFill>
                <a:schemeClr val="tx1"/>
              </a:solidFill>
            </a:rPr>
            <a:t>	</a:t>
          </a:r>
          <a:endParaRPr lang="en-US" sz="1500" b="1" kern="1200" dirty="0">
            <a:solidFill>
              <a:schemeClr val="tx1"/>
            </a:solidFill>
          </a:endParaRPr>
        </a:p>
      </dsp:txBody>
      <dsp:txXfrm>
        <a:off x="2678490" y="104495"/>
        <a:ext cx="2444055" cy="1466433"/>
      </dsp:txXfrm>
    </dsp:sp>
    <dsp:sp modelId="{F4F0298B-1704-4E53-9575-EC1E7E27028E}">
      <dsp:nvSpPr>
        <dsp:cNvPr id="0" name=""/>
        <dsp:cNvSpPr/>
      </dsp:nvSpPr>
      <dsp:spPr>
        <a:xfrm>
          <a:off x="5380002" y="92873"/>
          <a:ext cx="2444055" cy="1488767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>
              <a:solidFill>
                <a:schemeClr val="accent5">
                  <a:lumMod val="50000"/>
                </a:schemeClr>
              </a:solidFill>
            </a:rPr>
            <a:t>Incentivar e ampliar iniciativas de inovação (parcerias internacionais e nacionais). 	</a:t>
          </a:r>
          <a:endParaRPr lang="en-US" sz="1500" b="1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5380002" y="92873"/>
        <a:ext cx="2444055" cy="1488767"/>
      </dsp:txXfrm>
    </dsp:sp>
    <dsp:sp modelId="{834FDFAD-376B-4F49-9845-6484D6F854F1}">
      <dsp:nvSpPr>
        <dsp:cNvPr id="0" name=""/>
        <dsp:cNvSpPr/>
      </dsp:nvSpPr>
      <dsp:spPr>
        <a:xfrm>
          <a:off x="8071543" y="93306"/>
          <a:ext cx="2444055" cy="1437251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>
              <a:solidFill>
                <a:schemeClr val="accent5">
                  <a:lumMod val="50000"/>
                </a:schemeClr>
              </a:solidFill>
            </a:rPr>
            <a:t>Renovar e aditar convênios com outras Escolas de Governo. </a:t>
          </a:r>
          <a:r>
            <a:rPr lang="pt-BR" sz="1500" b="1" kern="1200" dirty="0">
              <a:solidFill>
                <a:schemeClr val="tx1"/>
              </a:solidFill>
            </a:rPr>
            <a:t>	</a:t>
          </a:r>
          <a:endParaRPr lang="en-US" sz="1500" b="1" kern="1200" dirty="0">
            <a:solidFill>
              <a:schemeClr val="tx1"/>
            </a:solidFill>
          </a:endParaRPr>
        </a:p>
      </dsp:txBody>
      <dsp:txXfrm>
        <a:off x="8071543" y="93306"/>
        <a:ext cx="2444055" cy="1437251"/>
      </dsp:txXfrm>
    </dsp:sp>
    <dsp:sp modelId="{DA51B88E-9F81-493F-8E25-2AC473F092AB}">
      <dsp:nvSpPr>
        <dsp:cNvPr id="0" name=""/>
        <dsp:cNvSpPr/>
      </dsp:nvSpPr>
      <dsp:spPr>
        <a:xfrm>
          <a:off x="29036" y="1909222"/>
          <a:ext cx="2444055" cy="1466433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>
              <a:solidFill>
                <a:schemeClr val="accent5">
                  <a:lumMod val="50000"/>
                </a:schemeClr>
              </a:solidFill>
            </a:rPr>
            <a:t>Criar novos cursos de pós-graduação. </a:t>
          </a:r>
          <a:r>
            <a:rPr lang="pt-BR" sz="1500" kern="1200" dirty="0"/>
            <a:t>	</a:t>
          </a:r>
          <a:endParaRPr lang="en-US" sz="1500" kern="1200" dirty="0"/>
        </a:p>
      </dsp:txBody>
      <dsp:txXfrm>
        <a:off x="29036" y="1909222"/>
        <a:ext cx="2444055" cy="1466433"/>
      </dsp:txXfrm>
    </dsp:sp>
    <dsp:sp modelId="{8CB31032-E989-47E8-89AE-2EE2F026CFDF}">
      <dsp:nvSpPr>
        <dsp:cNvPr id="0" name=""/>
        <dsp:cNvSpPr/>
      </dsp:nvSpPr>
      <dsp:spPr>
        <a:xfrm>
          <a:off x="2691541" y="1961471"/>
          <a:ext cx="2444055" cy="1466433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>
              <a:solidFill>
                <a:schemeClr val="accent5">
                  <a:lumMod val="50000"/>
                </a:schemeClr>
              </a:solidFill>
            </a:rPr>
            <a:t>Implantar a política de responsabilidade social. 	</a:t>
          </a:r>
          <a:r>
            <a:rPr lang="pt-BR" sz="1500" kern="1200" dirty="0"/>
            <a:t>	</a:t>
          </a:r>
          <a:endParaRPr lang="en-US" sz="1500" kern="1200" dirty="0"/>
        </a:p>
      </dsp:txBody>
      <dsp:txXfrm>
        <a:off x="2691541" y="1961471"/>
        <a:ext cx="2444055" cy="1466433"/>
      </dsp:txXfrm>
    </dsp:sp>
    <dsp:sp modelId="{B7CFEDD6-5110-491A-9E20-104C72860AB6}">
      <dsp:nvSpPr>
        <dsp:cNvPr id="0" name=""/>
        <dsp:cNvSpPr/>
      </dsp:nvSpPr>
      <dsp:spPr>
        <a:xfrm>
          <a:off x="5380002" y="1961471"/>
          <a:ext cx="2444055" cy="1466433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>
              <a:solidFill>
                <a:schemeClr val="accent5">
                  <a:lumMod val="50000"/>
                </a:schemeClr>
              </a:solidFill>
            </a:rPr>
            <a:t>Implantar a política de avaliação institucional interna e consolidar as ações da CPA. 	</a:t>
          </a:r>
          <a:endParaRPr lang="en-US" sz="1500" b="1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5380002" y="1961471"/>
        <a:ext cx="2444055" cy="1466433"/>
      </dsp:txXfrm>
    </dsp:sp>
    <dsp:sp modelId="{F53A8677-A71F-4AD4-8EB6-165D64DB5C10}">
      <dsp:nvSpPr>
        <dsp:cNvPr id="0" name=""/>
        <dsp:cNvSpPr/>
      </dsp:nvSpPr>
      <dsp:spPr>
        <a:xfrm>
          <a:off x="8068463" y="1961471"/>
          <a:ext cx="2444055" cy="1466433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>
              <a:solidFill>
                <a:schemeClr val="accent5">
                  <a:lumMod val="50000"/>
                </a:schemeClr>
              </a:solidFill>
            </a:rPr>
            <a:t>Mapear os Processos  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b="1" kern="1200" dirty="0">
              <a:solidFill>
                <a:schemeClr val="accent5">
                  <a:lumMod val="50000"/>
                </a:schemeClr>
              </a:solidFill>
            </a:rPr>
            <a:t>   (Parceria com EPROC). </a:t>
          </a:r>
          <a:r>
            <a:rPr lang="pt-BR" sz="1500" kern="1200" dirty="0">
              <a:solidFill>
                <a:schemeClr val="accent5">
                  <a:lumMod val="50000"/>
                </a:schemeClr>
              </a:solidFill>
            </a:rPr>
            <a:t>	</a:t>
          </a:r>
          <a:endParaRPr lang="en-US" sz="15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8068463" y="1961471"/>
        <a:ext cx="2444055" cy="14664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F96CE6-BB39-4052-B0F2-2D86CDF9D901}">
      <dsp:nvSpPr>
        <dsp:cNvPr id="0" name=""/>
        <dsp:cNvSpPr/>
      </dsp:nvSpPr>
      <dsp:spPr>
        <a:xfrm>
          <a:off x="3075701" y="0"/>
          <a:ext cx="4418289" cy="961057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1" kern="1200" dirty="0" smtClean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19 ÓRGÃOS </a:t>
          </a:r>
          <a:r>
            <a:rPr lang="pt-BR" sz="2200" b="1" kern="12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UTILIZARAM/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1" kern="12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UTILIZAM O AVA</a:t>
          </a:r>
          <a:endParaRPr lang="pt-BR" sz="2200" b="1" kern="1200" dirty="0">
            <a:solidFill>
              <a:schemeClr val="accent1">
                <a:lumMod val="50000"/>
              </a:schemeClr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3103849" y="28148"/>
        <a:ext cx="4361993" cy="904761"/>
      </dsp:txXfrm>
    </dsp:sp>
    <dsp:sp modelId="{495E2364-489D-45EB-BD86-93D1C50CB0EA}">
      <dsp:nvSpPr>
        <dsp:cNvPr id="0" name=""/>
        <dsp:cNvSpPr/>
      </dsp:nvSpPr>
      <dsp:spPr>
        <a:xfrm rot="2029871">
          <a:off x="6231597" y="1172217"/>
          <a:ext cx="672402" cy="33637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kern="1200"/>
        </a:p>
      </dsp:txBody>
      <dsp:txXfrm>
        <a:off x="6332508" y="1239491"/>
        <a:ext cx="470580" cy="201822"/>
      </dsp:txXfrm>
    </dsp:sp>
    <dsp:sp modelId="{BC5636D1-3918-4BE6-B910-34A9DC9C722B}">
      <dsp:nvSpPr>
        <dsp:cNvPr id="0" name=""/>
        <dsp:cNvSpPr/>
      </dsp:nvSpPr>
      <dsp:spPr>
        <a:xfrm>
          <a:off x="6182115" y="1719747"/>
          <a:ext cx="3337272" cy="961057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1" kern="1200" dirty="0" smtClean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46 CURSOS ATIVOS </a:t>
          </a:r>
          <a:r>
            <a:rPr lang="pt-BR" sz="2200" b="1" kern="12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OFERECIDOS PELA ENA</a:t>
          </a:r>
          <a:endParaRPr lang="pt-BR" sz="2200" b="1" kern="1200" dirty="0">
            <a:solidFill>
              <a:schemeClr val="accent1">
                <a:lumMod val="50000"/>
              </a:schemeClr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6210263" y="1747895"/>
        <a:ext cx="3280976" cy="904761"/>
      </dsp:txXfrm>
    </dsp:sp>
    <dsp:sp modelId="{BD018A0E-4ECD-4EA1-B896-D9F5E0E9F758}">
      <dsp:nvSpPr>
        <dsp:cNvPr id="0" name=""/>
        <dsp:cNvSpPr/>
      </dsp:nvSpPr>
      <dsp:spPr>
        <a:xfrm rot="6060653">
          <a:off x="7340784" y="2925135"/>
          <a:ext cx="672402" cy="33637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kern="1200"/>
        </a:p>
      </dsp:txBody>
      <dsp:txXfrm rot="10800000">
        <a:off x="7441695" y="2992409"/>
        <a:ext cx="470580" cy="201822"/>
      </dsp:txXfrm>
    </dsp:sp>
    <dsp:sp modelId="{9163CC0B-C549-48D7-B29D-595AA293DA7E}">
      <dsp:nvSpPr>
        <dsp:cNvPr id="0" name=""/>
        <dsp:cNvSpPr/>
      </dsp:nvSpPr>
      <dsp:spPr>
        <a:xfrm>
          <a:off x="5316294" y="3505835"/>
          <a:ext cx="4373849" cy="961057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1" kern="1200" dirty="0" smtClean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6.665 CERTIFICADOS </a:t>
          </a:r>
          <a:r>
            <a:rPr lang="pt-BR" sz="2200" b="1" kern="12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EMITIDOS NOS CURSOS OFERECIDOS PELA ENA</a:t>
          </a:r>
          <a:endParaRPr lang="pt-BR" sz="2200" b="1" kern="1200" dirty="0">
            <a:solidFill>
              <a:schemeClr val="accent1">
                <a:lumMod val="50000"/>
              </a:schemeClr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5344442" y="3533983"/>
        <a:ext cx="4317553" cy="904761"/>
      </dsp:txXfrm>
    </dsp:sp>
    <dsp:sp modelId="{0C693C0F-A2A7-48D9-9AA6-920E1F55DE84}">
      <dsp:nvSpPr>
        <dsp:cNvPr id="0" name=""/>
        <dsp:cNvSpPr/>
      </dsp:nvSpPr>
      <dsp:spPr>
        <a:xfrm rot="10807471">
          <a:off x="4305324" y="3811960"/>
          <a:ext cx="672402" cy="33637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kern="1200"/>
        </a:p>
      </dsp:txBody>
      <dsp:txXfrm rot="10800000">
        <a:off x="4406235" y="3879234"/>
        <a:ext cx="470580" cy="201822"/>
      </dsp:txXfrm>
    </dsp:sp>
    <dsp:sp modelId="{5520E153-2D28-4F4D-82E9-C105945864D4}">
      <dsp:nvSpPr>
        <dsp:cNvPr id="0" name=""/>
        <dsp:cNvSpPr/>
      </dsp:nvSpPr>
      <dsp:spPr>
        <a:xfrm>
          <a:off x="364308" y="3494236"/>
          <a:ext cx="3602447" cy="961057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1" kern="1200" dirty="0" smtClean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19.706 CERTIFICADOS </a:t>
          </a:r>
          <a:r>
            <a:rPr lang="pt-BR" sz="2200" b="1" kern="12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EMITIDOS PELA ENA</a:t>
          </a:r>
          <a:endParaRPr lang="pt-BR" sz="2200" b="1" kern="1200" dirty="0">
            <a:solidFill>
              <a:schemeClr val="accent1">
                <a:lumMod val="50000"/>
              </a:schemeClr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392456" y="3522384"/>
        <a:ext cx="3546151" cy="904761"/>
      </dsp:txXfrm>
    </dsp:sp>
    <dsp:sp modelId="{281DA8E2-C171-461D-9ECC-7EE2C8DF1374}">
      <dsp:nvSpPr>
        <dsp:cNvPr id="0" name=""/>
        <dsp:cNvSpPr/>
      </dsp:nvSpPr>
      <dsp:spPr>
        <a:xfrm rot="17239265">
          <a:off x="2106035" y="2919335"/>
          <a:ext cx="672402" cy="33637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kern="1200"/>
        </a:p>
      </dsp:txBody>
      <dsp:txXfrm>
        <a:off x="2206946" y="2986609"/>
        <a:ext cx="470580" cy="201822"/>
      </dsp:txXfrm>
    </dsp:sp>
    <dsp:sp modelId="{DBD479E6-1E2B-41EE-85C7-D78E59FAF9D6}">
      <dsp:nvSpPr>
        <dsp:cNvPr id="0" name=""/>
        <dsp:cNvSpPr/>
      </dsp:nvSpPr>
      <dsp:spPr>
        <a:xfrm>
          <a:off x="705265" y="1719747"/>
          <a:ext cx="4027350" cy="961057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1" kern="1200" dirty="0" smtClean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211 CURSOS MINISTRADOS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1" kern="12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OU EM ANDAMENTO NO AVA </a:t>
          </a:r>
          <a:endParaRPr lang="pt-BR" sz="2200" b="1" kern="1200" dirty="0">
            <a:solidFill>
              <a:schemeClr val="accent1">
                <a:lumMod val="50000"/>
              </a:schemeClr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733413" y="1747895"/>
        <a:ext cx="3971054" cy="904761"/>
      </dsp:txXfrm>
    </dsp:sp>
    <dsp:sp modelId="{DA0D7465-2B64-4A2B-96E2-D7D9390E629F}">
      <dsp:nvSpPr>
        <dsp:cNvPr id="0" name=""/>
        <dsp:cNvSpPr/>
      </dsp:nvSpPr>
      <dsp:spPr>
        <a:xfrm rot="19570129">
          <a:off x="3665692" y="1172217"/>
          <a:ext cx="672402" cy="33637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kern="1200"/>
        </a:p>
      </dsp:txBody>
      <dsp:txXfrm>
        <a:off x="3766603" y="1239491"/>
        <a:ext cx="470580" cy="2018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893ED-B457-4049-8071-620C8DFDD133}" type="datetimeFigureOut">
              <a:rPr lang="pt-BR" smtClean="0"/>
              <a:t>11/11/2024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803187-C841-41AD-A9C5-F450D69A34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3523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9B095-EDD6-4A59-BDCA-A44658704227}" type="datetimeFigureOut">
              <a:rPr lang="pt-BR" smtClean="0"/>
              <a:pPr/>
              <a:t>11/11/2024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74C34-45E8-479B-B18F-501E964D398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0499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9B095-EDD6-4A59-BDCA-A44658704227}" type="datetimeFigureOut">
              <a:rPr lang="pt-BR" smtClean="0"/>
              <a:pPr/>
              <a:t>11/11/2024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74C34-45E8-479B-B18F-501E964D398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1204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9B095-EDD6-4A59-BDCA-A44658704227}" type="datetimeFigureOut">
              <a:rPr lang="pt-BR" smtClean="0"/>
              <a:pPr/>
              <a:t>11/11/2024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74C34-45E8-479B-B18F-501E964D398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7368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9B095-EDD6-4A59-BDCA-A44658704227}" type="datetimeFigureOut">
              <a:rPr lang="pt-BR" smtClean="0"/>
              <a:pPr/>
              <a:t>11/11/2024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74C34-45E8-479B-B18F-501E964D398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7084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9B095-EDD6-4A59-BDCA-A44658704227}" type="datetimeFigureOut">
              <a:rPr lang="pt-BR" smtClean="0"/>
              <a:pPr/>
              <a:t>11/11/2024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74C34-45E8-479B-B18F-501E964D398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5065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9B095-EDD6-4A59-BDCA-A44658704227}" type="datetimeFigureOut">
              <a:rPr lang="pt-BR" smtClean="0"/>
              <a:pPr/>
              <a:t>11/11/2024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74C34-45E8-479B-B18F-501E964D398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1595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9B095-EDD6-4A59-BDCA-A44658704227}" type="datetimeFigureOut">
              <a:rPr lang="pt-BR" smtClean="0"/>
              <a:pPr/>
              <a:t>11/11/2024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74C34-45E8-479B-B18F-501E964D398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6701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9B095-EDD6-4A59-BDCA-A44658704227}" type="datetimeFigureOut">
              <a:rPr lang="pt-BR" smtClean="0"/>
              <a:pPr/>
              <a:t>11/11/2024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74C34-45E8-479B-B18F-501E964D398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3282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9B095-EDD6-4A59-BDCA-A44658704227}" type="datetimeFigureOut">
              <a:rPr lang="pt-BR" smtClean="0"/>
              <a:pPr/>
              <a:t>11/11/2024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74C34-45E8-479B-B18F-501E964D398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7260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9B095-EDD6-4A59-BDCA-A44658704227}" type="datetimeFigureOut">
              <a:rPr lang="pt-BR" smtClean="0"/>
              <a:pPr/>
              <a:t>11/11/2024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74C34-45E8-479B-B18F-501E964D398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6766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9B095-EDD6-4A59-BDCA-A44658704227}" type="datetimeFigureOut">
              <a:rPr lang="pt-BR" smtClean="0"/>
              <a:pPr/>
              <a:t>11/11/2024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74C34-45E8-479B-B18F-501E964D398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9588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9B095-EDD6-4A59-BDCA-A44658704227}" type="datetimeFigureOut">
              <a:rPr lang="pt-BR" smtClean="0"/>
              <a:pPr/>
              <a:t>11/11/2024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74C34-45E8-479B-B18F-501E964D398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7660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18/10/relationships/comments" Target="../comments/modernComment_100_E3C47CD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18/10/relationships/comments" Target="../comments/modernComment_101_A2C02B6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18/10/relationships/comments" Target="../comments/modernComment_101_A2C02B6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18/10/relationships/comments" Target="../comments/modernComment_101_A2C02B6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18/10/relationships/comments" Target="../comments/modernComment_101_A2C02B6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18/10/relationships/comments" Target="../comments/modernComment_101_A2C02B6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18/10/relationships/comments" Target="../comments/modernComment_101_A2C02B6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18/10/relationships/comments" Target="../comments/modernComment_101_A2C02B67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18/10/relationships/comments" Target="../comments/modernComment_101_A2C02B6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18/10/relationships/comments" Target="../comments/modernComment_101_A2C02B6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18/10/relationships/comments" Target="../comments/modernComment_101_A2C02B6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18/10/relationships/comments" Target="../comments/modernComment_101_A2C02B6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Conteúdo 2">
            <a:extLst>
              <a:ext uri="{FF2B5EF4-FFF2-40B4-BE49-F238E27FC236}">
                <a16:creationId xmlns="" xmlns:a16="http://schemas.microsoft.com/office/drawing/2014/main" id="{955E2EB5-FB31-4399-BCB9-43A8D1CF47F6}"/>
              </a:ext>
            </a:extLst>
          </p:cNvPr>
          <p:cNvSpPr txBox="1">
            <a:spLocks/>
          </p:cNvSpPr>
          <p:nvPr/>
        </p:nvSpPr>
        <p:spPr>
          <a:xfrm>
            <a:off x="2057705" y="518432"/>
            <a:ext cx="8263711" cy="497402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latin typeface="Algerian" panose="04020705040A02060702" pitchFamily="82" charset="0"/>
              </a:rPr>
              <a:t> </a:t>
            </a:r>
            <a:r>
              <a:rPr lang="pt-BR" sz="36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FUNDAÇÃO ESCOLA DE GOVERNO - ENA</a:t>
            </a:r>
          </a:p>
          <a:p>
            <a:endParaRPr lang="pt-BR" sz="3600" b="1" dirty="0" smtClean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36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QUEM SOMOS ?</a:t>
            </a:r>
          </a:p>
          <a:p>
            <a:endParaRPr lang="pt-BR" sz="3600" b="1" dirty="0" smtClean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36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PARA ONDE VAMOS ?</a:t>
            </a:r>
            <a:r>
              <a:rPr lang="pt-BR" sz="2800" b="1" dirty="0">
                <a:solidFill>
                  <a:schemeClr val="accent5">
                    <a:lumMod val="50000"/>
                  </a:schemeClr>
                </a:solidFill>
                <a:latin typeface="Algerian" panose="04020705040A02060702" pitchFamily="82" charset="0"/>
              </a:rPr>
              <a:t/>
            </a:r>
            <a:br>
              <a:rPr lang="pt-BR" sz="2800" b="1" dirty="0">
                <a:solidFill>
                  <a:schemeClr val="accent5">
                    <a:lumMod val="50000"/>
                  </a:schemeClr>
                </a:solidFill>
                <a:latin typeface="Algerian" panose="04020705040A02060702" pitchFamily="82" charset="0"/>
              </a:rPr>
            </a:br>
            <a:r>
              <a:rPr lang="pt-BR" sz="14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pt-BR" sz="1400" dirty="0">
                <a:solidFill>
                  <a:schemeClr val="accent1">
                    <a:lumMod val="50000"/>
                  </a:schemeClr>
                </a:solidFill>
              </a:rPr>
            </a:br>
            <a:endParaRPr lang="pt-BR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9" name="object 2"/>
          <p:cNvGrpSpPr/>
          <p:nvPr/>
        </p:nvGrpSpPr>
        <p:grpSpPr>
          <a:xfrm>
            <a:off x="0" y="5782491"/>
            <a:ext cx="12192000" cy="1075509"/>
            <a:chOff x="-6095" y="0"/>
            <a:chExt cx="12204700" cy="1489075"/>
          </a:xfrm>
        </p:grpSpPr>
        <p:pic>
          <p:nvPicPr>
            <p:cNvPr id="11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83308" y="0"/>
              <a:ext cx="7620000" cy="1476755"/>
            </a:xfrm>
            <a:prstGeom prst="rect">
              <a:avLst/>
            </a:prstGeom>
          </p:spPr>
        </p:pic>
        <p:sp>
          <p:nvSpPr>
            <p:cNvPr id="12" name="object 4"/>
            <p:cNvSpPr/>
            <p:nvPr/>
          </p:nvSpPr>
          <p:spPr>
            <a:xfrm>
              <a:off x="0" y="0"/>
              <a:ext cx="2083435" cy="1477010"/>
            </a:xfrm>
            <a:custGeom>
              <a:avLst/>
              <a:gdLst/>
              <a:ahLst/>
              <a:cxnLst/>
              <a:rect l="l" t="t" r="r" b="b"/>
              <a:pathLst>
                <a:path w="2083435" h="1477010">
                  <a:moveTo>
                    <a:pt x="2083308" y="0"/>
                  </a:moveTo>
                  <a:lnTo>
                    <a:pt x="0" y="0"/>
                  </a:lnTo>
                  <a:lnTo>
                    <a:pt x="0" y="1476755"/>
                  </a:lnTo>
                  <a:lnTo>
                    <a:pt x="2083308" y="1476755"/>
                  </a:lnTo>
                  <a:lnTo>
                    <a:pt x="2083308" y="0"/>
                  </a:lnTo>
                  <a:close/>
                </a:path>
              </a:pathLst>
            </a:custGeom>
            <a:solidFill>
              <a:srgbClr val="E3E4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5"/>
            <p:cNvSpPr/>
            <p:nvPr/>
          </p:nvSpPr>
          <p:spPr>
            <a:xfrm>
              <a:off x="0" y="0"/>
              <a:ext cx="2083435" cy="1477010"/>
            </a:xfrm>
            <a:custGeom>
              <a:avLst/>
              <a:gdLst/>
              <a:ahLst/>
              <a:cxnLst/>
              <a:rect l="l" t="t" r="r" b="b"/>
              <a:pathLst>
                <a:path w="2083435" h="1477010">
                  <a:moveTo>
                    <a:pt x="0" y="1476755"/>
                  </a:moveTo>
                  <a:lnTo>
                    <a:pt x="2083308" y="1476755"/>
                  </a:lnTo>
                  <a:lnTo>
                    <a:pt x="2083308" y="0"/>
                  </a:lnTo>
                  <a:lnTo>
                    <a:pt x="0" y="0"/>
                  </a:lnTo>
                  <a:lnTo>
                    <a:pt x="0" y="1476755"/>
                  </a:lnTo>
                  <a:close/>
                </a:path>
              </a:pathLst>
            </a:custGeom>
            <a:ln w="12192">
              <a:solidFill>
                <a:srgbClr val="E3E4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6"/>
            <p:cNvSpPr/>
            <p:nvPr/>
          </p:nvSpPr>
          <p:spPr>
            <a:xfrm>
              <a:off x="9506711" y="0"/>
              <a:ext cx="2685415" cy="1464945"/>
            </a:xfrm>
            <a:custGeom>
              <a:avLst/>
              <a:gdLst/>
              <a:ahLst/>
              <a:cxnLst/>
              <a:rect l="l" t="t" r="r" b="b"/>
              <a:pathLst>
                <a:path w="2685415" h="1464945">
                  <a:moveTo>
                    <a:pt x="2685288" y="0"/>
                  </a:moveTo>
                  <a:lnTo>
                    <a:pt x="0" y="0"/>
                  </a:lnTo>
                  <a:lnTo>
                    <a:pt x="0" y="1464564"/>
                  </a:lnTo>
                  <a:lnTo>
                    <a:pt x="2685288" y="1464564"/>
                  </a:lnTo>
                  <a:lnTo>
                    <a:pt x="2685288" y="0"/>
                  </a:lnTo>
                  <a:close/>
                </a:path>
              </a:pathLst>
            </a:custGeom>
            <a:solidFill>
              <a:srgbClr val="C631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7"/>
            <p:cNvSpPr/>
            <p:nvPr/>
          </p:nvSpPr>
          <p:spPr>
            <a:xfrm>
              <a:off x="9506711" y="0"/>
              <a:ext cx="2685415" cy="1464945"/>
            </a:xfrm>
            <a:custGeom>
              <a:avLst/>
              <a:gdLst/>
              <a:ahLst/>
              <a:cxnLst/>
              <a:rect l="l" t="t" r="r" b="b"/>
              <a:pathLst>
                <a:path w="2685415" h="1464945">
                  <a:moveTo>
                    <a:pt x="0" y="1464564"/>
                  </a:moveTo>
                  <a:lnTo>
                    <a:pt x="2685288" y="1464564"/>
                  </a:lnTo>
                  <a:lnTo>
                    <a:pt x="2685288" y="0"/>
                  </a:lnTo>
                  <a:lnTo>
                    <a:pt x="0" y="0"/>
                  </a:lnTo>
                  <a:lnTo>
                    <a:pt x="0" y="1464564"/>
                  </a:lnTo>
                  <a:close/>
                </a:path>
              </a:pathLst>
            </a:custGeom>
            <a:ln w="12192">
              <a:solidFill>
                <a:srgbClr val="C631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2130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6950BFC3-D8DA-4A85-94F7-54DA5524770B}">
      <p188:commentRel xmlns="" xmlns:p188="http://schemas.microsoft.com/office/powerpoint/2018/8/main" r:id="rId5"/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41" y="240207"/>
            <a:ext cx="11480800" cy="645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67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F2E88C9E-F18C-4167-BB42-44AA38100BB6}"/>
              </a:ext>
            </a:extLst>
          </p:cNvPr>
          <p:cNvSpPr txBox="1"/>
          <p:nvPr/>
        </p:nvSpPr>
        <p:spPr>
          <a:xfrm>
            <a:off x="902427" y="87795"/>
            <a:ext cx="917012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t-BR" dirty="0" smtClean="0"/>
          </a:p>
          <a:p>
            <a:pPr algn="ctr"/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ESTRUTURA ORGANIZACIONAL</a:t>
            </a:r>
            <a:endParaRPr lang="pt-BR" sz="32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1" name="Espaço Reservado para Conteúdo 3">
            <a:extLst>
              <a:ext uri="{FF2B5EF4-FFF2-40B4-BE49-F238E27FC236}">
                <a16:creationId xmlns="" xmlns:a16="http://schemas.microsoft.com/office/drawing/2014/main" id="{4CE8E0E3-6DFD-4F03-8327-17EFC9483A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413225"/>
              </p:ext>
            </p:extLst>
          </p:nvPr>
        </p:nvGraphicFramePr>
        <p:xfrm>
          <a:off x="2293450" y="1225569"/>
          <a:ext cx="7921703" cy="4393033"/>
        </p:xfrm>
        <a:graphic>
          <a:graphicData uri="http://schemas.openxmlformats.org/drawingml/2006/table">
            <a:tbl>
              <a:tblPr firstRow="1" firstCol="1" bandRow="1"/>
              <a:tblGrid>
                <a:gridCol w="5669234">
                  <a:extLst>
                    <a:ext uri="{9D8B030D-6E8A-4147-A177-3AD203B41FA5}">
                      <a16:colId xmlns="" xmlns:a16="http://schemas.microsoft.com/office/drawing/2014/main" val="897564626"/>
                    </a:ext>
                  </a:extLst>
                </a:gridCol>
                <a:gridCol w="2252469">
                  <a:extLst>
                    <a:ext uri="{9D8B030D-6E8A-4147-A177-3AD203B41FA5}">
                      <a16:colId xmlns="" xmlns:a16="http://schemas.microsoft.com/office/drawing/2014/main" val="2637245314"/>
                    </a:ext>
                  </a:extLst>
                </a:gridCol>
              </a:tblGrid>
              <a:tr h="428986">
                <a:tc>
                  <a:txBody>
                    <a:bodyPr/>
                    <a:lstStyle/>
                    <a:p>
                      <a:pPr indent="539496" algn="just" font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7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UNIDADE </a:t>
                      </a:r>
                      <a:r>
                        <a:rPr lang="pt-BR" sz="1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ORGANIZACIONAL</a:t>
                      </a:r>
                      <a:endParaRPr lang="pt-BR" sz="1700" b="0" i="0" u="none" strike="noStrike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indent="539496" algn="just" font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Denominação Cargo/Função</a:t>
                      </a:r>
                      <a:endParaRPr lang="pt-BR" sz="17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997" marR="6997" marT="69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539496" algn="l" font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7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Quantidade</a:t>
                      </a:r>
                      <a:endParaRPr lang="pt-BR" sz="17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167" marR="67167" marT="33583" marB="3358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8963364"/>
                  </a:ext>
                </a:extLst>
              </a:tr>
              <a:tr h="341259">
                <a:tc>
                  <a:txBody>
                    <a:bodyPr/>
                    <a:lstStyle/>
                    <a:p>
                      <a:pPr indent="539496" algn="just" font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GABINETE DO PRESIDENTE</a:t>
                      </a:r>
                      <a:endParaRPr lang="pt-BR" sz="1800" b="1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997" marR="6997" marT="69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indent="539496" algn="ctr" font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t-BR" sz="1800" b="0" i="0" u="none" strike="noStrik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167" marR="67167" marT="33583" marB="3358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97215302"/>
                  </a:ext>
                </a:extLst>
              </a:tr>
              <a:tr h="341259">
                <a:tc>
                  <a:txBody>
                    <a:bodyPr/>
                    <a:lstStyle/>
                    <a:p>
                      <a:pPr indent="539496" algn="l" font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Presidente</a:t>
                      </a:r>
                    </a:p>
                  </a:txBody>
                  <a:tcPr marL="6997" marR="6997" marT="69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39496" algn="ctr" font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pt-BR" sz="18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167" marR="67167" marT="33583" marB="3358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10369549"/>
                  </a:ext>
                </a:extLst>
              </a:tr>
              <a:tr h="341259">
                <a:tc>
                  <a:txBody>
                    <a:bodyPr/>
                    <a:lstStyle/>
                    <a:p>
                      <a:pPr indent="539496" algn="l" font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Coordenador de Procuradoria Jurídica</a:t>
                      </a:r>
                    </a:p>
                  </a:txBody>
                  <a:tcPr marL="6997" marR="6997" marT="69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39496" algn="ctr" font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pt-BR" sz="1800" b="0" i="0" u="none" strike="noStrik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167" marR="67167" marT="33583" marB="3358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04023332"/>
                  </a:ext>
                </a:extLst>
              </a:tr>
              <a:tr h="327575">
                <a:tc>
                  <a:txBody>
                    <a:bodyPr/>
                    <a:lstStyle/>
                    <a:p>
                      <a:pPr indent="539496" algn="l" font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Gerente de Finanças</a:t>
                      </a:r>
                    </a:p>
                  </a:txBody>
                  <a:tcPr marL="6997" marR="6997" marT="69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39496" algn="ctr" font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pt-BR" sz="1800" b="0" i="0" u="none" strike="noStrik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167" marR="67167" marT="33583" marB="3358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276820862"/>
                  </a:ext>
                </a:extLst>
              </a:tr>
              <a:tr h="341259">
                <a:tc>
                  <a:txBody>
                    <a:bodyPr/>
                    <a:lstStyle/>
                    <a:p>
                      <a:pPr indent="539496" algn="l" font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Gerente de Administração</a:t>
                      </a:r>
                    </a:p>
                  </a:txBody>
                  <a:tcPr marL="6997" marR="6997" marT="69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39496" algn="ctr" font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pt-BR" sz="1800" b="0" i="0" u="none" strike="noStrik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167" marR="67167" marT="33583" marB="3358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63287821"/>
                  </a:ext>
                </a:extLst>
              </a:tr>
              <a:tr h="453200">
                <a:tc>
                  <a:txBody>
                    <a:bodyPr/>
                    <a:lstStyle/>
                    <a:p>
                      <a:pPr indent="539496" algn="just" font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DIRETORIA </a:t>
                      </a:r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TÉCNICO-CIENTÍFICO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t-BR" sz="1800" b="1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167" marR="67167" marT="33583" marB="3358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indent="539496" algn="just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997" marR="6997" marT="69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90024732"/>
                  </a:ext>
                </a:extLst>
              </a:tr>
              <a:tr h="341259">
                <a:tc>
                  <a:txBody>
                    <a:bodyPr/>
                    <a:lstStyle/>
                    <a:p>
                      <a:pPr indent="539496" algn="l" font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Diretor Técnico-Científico</a:t>
                      </a:r>
                    </a:p>
                  </a:txBody>
                  <a:tcPr marL="6997" marR="6997" marT="69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39496" algn="ctr" font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67167" marR="67167" marT="33583" marB="3358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87846477"/>
                  </a:ext>
                </a:extLst>
              </a:tr>
              <a:tr h="341259">
                <a:tc>
                  <a:txBody>
                    <a:bodyPr/>
                    <a:lstStyle/>
                    <a:p>
                      <a:pPr indent="539496" algn="l" font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Gerente da ENA Virtual</a:t>
                      </a:r>
                    </a:p>
                  </a:txBody>
                  <a:tcPr marL="6997" marR="6997" marT="69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39496" algn="ctr" font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67167" marR="67167" marT="33583" marB="3358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95227997"/>
                  </a:ext>
                </a:extLst>
              </a:tr>
              <a:tr h="341259">
                <a:tc>
                  <a:txBody>
                    <a:bodyPr/>
                    <a:lstStyle/>
                    <a:p>
                      <a:pPr indent="539496" algn="l" font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Gerente de Formação Profissional</a:t>
                      </a:r>
                    </a:p>
                  </a:txBody>
                  <a:tcPr marL="6997" marR="6997" marT="69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39496" algn="ctr" font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67167" marR="67167" marT="33583" marB="3358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53177388"/>
                  </a:ext>
                </a:extLst>
              </a:tr>
              <a:tr h="453200">
                <a:tc>
                  <a:txBody>
                    <a:bodyPr/>
                    <a:lstStyle/>
                    <a:p>
                      <a:pPr indent="539496" algn="just" fontAlgn="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FUNÇÕES DE CHEFIA </a:t>
                      </a:r>
                      <a:endParaRPr lang="pt-BR" sz="1800" b="1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167" marR="67167" marT="33583" marB="3358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indent="539496" algn="just" font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997" marR="6997" marT="69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30748501"/>
                  </a:ext>
                </a:extLst>
              </a:tr>
              <a:tr h="341259">
                <a:tc>
                  <a:txBody>
                    <a:bodyPr/>
                    <a:lstStyle/>
                    <a:p>
                      <a:pPr indent="539496" algn="just" font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Supervisor</a:t>
                      </a:r>
                      <a:endParaRPr lang="pt-BR" sz="1800" b="0" i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997" marR="6997" marT="69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39496" algn="ctr" font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8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67167" marR="67167" marT="33583" marB="3358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41249825"/>
                  </a:ext>
                </a:extLst>
              </a:tr>
            </a:tbl>
          </a:graphicData>
        </a:graphic>
      </p:graphicFrame>
      <p:sp>
        <p:nvSpPr>
          <p:cNvPr id="22" name="CaixaDeTexto 21">
            <a:extLst>
              <a:ext uri="{FF2B5EF4-FFF2-40B4-BE49-F238E27FC236}">
                <a16:creationId xmlns="" xmlns:a16="http://schemas.microsoft.com/office/drawing/2014/main" id="{F2E88C9E-F18C-4167-BB42-44AA38100BB6}"/>
              </a:ext>
            </a:extLst>
          </p:cNvPr>
          <p:cNvSpPr txBox="1"/>
          <p:nvPr/>
        </p:nvSpPr>
        <p:spPr>
          <a:xfrm>
            <a:off x="902427" y="445540"/>
            <a:ext cx="9170124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t-BR" sz="1700" dirty="0" smtClean="0"/>
          </a:p>
          <a:p>
            <a:pPr lvl="0" indent="-228600" algn="ctr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pt-BR" sz="2400" b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Decreto</a:t>
            </a:r>
            <a:r>
              <a:rPr lang="en-US" altLang="pt-BR" sz="24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nº 173, de 06/06/2023 - SC</a:t>
            </a:r>
          </a:p>
        </p:txBody>
      </p:sp>
      <p:grpSp>
        <p:nvGrpSpPr>
          <p:cNvPr id="11" name="object 2"/>
          <p:cNvGrpSpPr/>
          <p:nvPr/>
        </p:nvGrpSpPr>
        <p:grpSpPr>
          <a:xfrm>
            <a:off x="0" y="5782491"/>
            <a:ext cx="12192000" cy="1075509"/>
            <a:chOff x="-6095" y="0"/>
            <a:chExt cx="12204700" cy="1489075"/>
          </a:xfrm>
        </p:grpSpPr>
        <p:pic>
          <p:nvPicPr>
            <p:cNvPr id="12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83308" y="0"/>
              <a:ext cx="7620000" cy="1476755"/>
            </a:xfrm>
            <a:prstGeom prst="rect">
              <a:avLst/>
            </a:prstGeom>
          </p:spPr>
        </p:pic>
        <p:sp>
          <p:nvSpPr>
            <p:cNvPr id="13" name="object 4"/>
            <p:cNvSpPr/>
            <p:nvPr/>
          </p:nvSpPr>
          <p:spPr>
            <a:xfrm>
              <a:off x="0" y="0"/>
              <a:ext cx="2083435" cy="1477010"/>
            </a:xfrm>
            <a:custGeom>
              <a:avLst/>
              <a:gdLst/>
              <a:ahLst/>
              <a:cxnLst/>
              <a:rect l="l" t="t" r="r" b="b"/>
              <a:pathLst>
                <a:path w="2083435" h="1477010">
                  <a:moveTo>
                    <a:pt x="2083308" y="0"/>
                  </a:moveTo>
                  <a:lnTo>
                    <a:pt x="0" y="0"/>
                  </a:lnTo>
                  <a:lnTo>
                    <a:pt x="0" y="1476755"/>
                  </a:lnTo>
                  <a:lnTo>
                    <a:pt x="2083308" y="1476755"/>
                  </a:lnTo>
                  <a:lnTo>
                    <a:pt x="2083308" y="0"/>
                  </a:lnTo>
                  <a:close/>
                </a:path>
              </a:pathLst>
            </a:custGeom>
            <a:solidFill>
              <a:srgbClr val="E3E4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5"/>
            <p:cNvSpPr/>
            <p:nvPr/>
          </p:nvSpPr>
          <p:spPr>
            <a:xfrm>
              <a:off x="0" y="0"/>
              <a:ext cx="2083435" cy="1477010"/>
            </a:xfrm>
            <a:custGeom>
              <a:avLst/>
              <a:gdLst/>
              <a:ahLst/>
              <a:cxnLst/>
              <a:rect l="l" t="t" r="r" b="b"/>
              <a:pathLst>
                <a:path w="2083435" h="1477010">
                  <a:moveTo>
                    <a:pt x="0" y="1476755"/>
                  </a:moveTo>
                  <a:lnTo>
                    <a:pt x="2083308" y="1476755"/>
                  </a:lnTo>
                  <a:lnTo>
                    <a:pt x="2083308" y="0"/>
                  </a:lnTo>
                  <a:lnTo>
                    <a:pt x="0" y="0"/>
                  </a:lnTo>
                  <a:lnTo>
                    <a:pt x="0" y="1476755"/>
                  </a:lnTo>
                  <a:close/>
                </a:path>
              </a:pathLst>
            </a:custGeom>
            <a:ln w="12192">
              <a:solidFill>
                <a:srgbClr val="E3E4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6"/>
            <p:cNvSpPr/>
            <p:nvPr/>
          </p:nvSpPr>
          <p:spPr>
            <a:xfrm>
              <a:off x="9506711" y="0"/>
              <a:ext cx="2685415" cy="1464945"/>
            </a:xfrm>
            <a:custGeom>
              <a:avLst/>
              <a:gdLst/>
              <a:ahLst/>
              <a:cxnLst/>
              <a:rect l="l" t="t" r="r" b="b"/>
              <a:pathLst>
                <a:path w="2685415" h="1464945">
                  <a:moveTo>
                    <a:pt x="2685288" y="0"/>
                  </a:moveTo>
                  <a:lnTo>
                    <a:pt x="0" y="0"/>
                  </a:lnTo>
                  <a:lnTo>
                    <a:pt x="0" y="1464564"/>
                  </a:lnTo>
                  <a:lnTo>
                    <a:pt x="2685288" y="1464564"/>
                  </a:lnTo>
                  <a:lnTo>
                    <a:pt x="2685288" y="0"/>
                  </a:lnTo>
                  <a:close/>
                </a:path>
              </a:pathLst>
            </a:custGeom>
            <a:solidFill>
              <a:srgbClr val="C631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7"/>
            <p:cNvSpPr/>
            <p:nvPr/>
          </p:nvSpPr>
          <p:spPr>
            <a:xfrm>
              <a:off x="9506711" y="0"/>
              <a:ext cx="2685415" cy="1464945"/>
            </a:xfrm>
            <a:custGeom>
              <a:avLst/>
              <a:gdLst/>
              <a:ahLst/>
              <a:cxnLst/>
              <a:rect l="l" t="t" r="r" b="b"/>
              <a:pathLst>
                <a:path w="2685415" h="1464945">
                  <a:moveTo>
                    <a:pt x="0" y="1464564"/>
                  </a:moveTo>
                  <a:lnTo>
                    <a:pt x="2685288" y="1464564"/>
                  </a:lnTo>
                  <a:lnTo>
                    <a:pt x="2685288" y="0"/>
                  </a:lnTo>
                  <a:lnTo>
                    <a:pt x="0" y="0"/>
                  </a:lnTo>
                  <a:lnTo>
                    <a:pt x="0" y="1464564"/>
                  </a:lnTo>
                  <a:close/>
                </a:path>
              </a:pathLst>
            </a:custGeom>
            <a:ln w="12192">
              <a:solidFill>
                <a:srgbClr val="C631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3699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  <p:extLst mod="1">
    <p:ext uri="{6950BFC3-D8DA-4A85-94F7-54DA5524770B}">
      <p188:commentRel xmlns="" xmlns:p188="http://schemas.microsoft.com/office/powerpoint/2018/8/main" r:id="rId4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2184469"/>
              </p:ext>
            </p:extLst>
          </p:nvPr>
        </p:nvGraphicFramePr>
        <p:xfrm>
          <a:off x="446050" y="81646"/>
          <a:ext cx="11136350" cy="6681076"/>
        </p:xfrm>
        <a:graphic>
          <a:graphicData uri="http://schemas.openxmlformats.org/drawingml/2006/table">
            <a:tbl>
              <a:tblPr/>
              <a:tblGrid>
                <a:gridCol w="586124"/>
                <a:gridCol w="3454388"/>
                <a:gridCol w="2992972"/>
                <a:gridCol w="2032729"/>
                <a:gridCol w="2070137"/>
              </a:tblGrid>
              <a:tr h="440480">
                <a:tc gridSpan="5"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pt-BR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FUNDAÇÃO ESCOLA DE GOVERNO - ENA</a:t>
                      </a:r>
                    </a:p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pt-BR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QUADRO FUNCIONAL</a:t>
                      </a:r>
                    </a:p>
                  </a:txBody>
                  <a:tcPr marL="25098" marR="25098" marT="25098" marB="250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67580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pt-BR" sz="11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01</a:t>
                      </a:r>
                    </a:p>
                  </a:txBody>
                  <a:tcPr marL="25098" marR="25098" marT="25098" marB="2509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pt-BR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PRESIDÊNCIA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5098" marR="25098" marT="25098" marB="2509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pt-BR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CARGO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5098" marR="25098" marT="25098" marB="2509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pt-BR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DESCRIÇÃO DO CARGO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5098" marR="25098" marT="25098" marB="2509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pt-BR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LOTAÇÃO DE ORIGEM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5098" marR="25098" marT="25098" marB="2509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83597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pt-BR" sz="11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01.1</a:t>
                      </a:r>
                    </a:p>
                  </a:txBody>
                  <a:tcPr marL="25098" marR="25098" marT="25098" marB="2509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pt-BR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Estevão Roberto Ribeiro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5098" marR="25098" marT="25098" marB="2509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Presidente</a:t>
                      </a:r>
                    </a:p>
                  </a:txBody>
                  <a:tcPr marL="25098" marR="25098" marT="25098" marB="2509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pt-BR" sz="1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Comissionado puro</a:t>
                      </a:r>
                    </a:p>
                  </a:txBody>
                  <a:tcPr marL="25098" marR="25098" marT="25098" marB="2509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5098" marR="25098" marT="25098" marB="2509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46818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pt-BR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01.1</a:t>
                      </a:r>
                    </a:p>
                  </a:txBody>
                  <a:tcPr marL="25098" marR="25098" marT="25098" marB="2509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André Nascimento Salomão</a:t>
                      </a:r>
                    </a:p>
                  </a:txBody>
                  <a:tcPr marL="25098" marR="25098" marT="25098" marB="2509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pt-BR" sz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Psicologo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5098" marR="25098" marT="25098" marB="2509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Efetivo/Disposição ENA</a:t>
                      </a:r>
                    </a:p>
                  </a:txBody>
                  <a:tcPr marL="25098" marR="25098" marT="25098" marB="2509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FCEE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5098" marR="25098" marT="25098" marB="2509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6818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pt-BR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01.2</a:t>
                      </a:r>
                    </a:p>
                  </a:txBody>
                  <a:tcPr marL="25098" marR="25098" marT="25098" marB="2509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May </a:t>
                      </a:r>
                      <a:r>
                        <a:rPr lang="pt-BR" sz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Kelle</a:t>
                      </a: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Machado Barbosa</a:t>
                      </a:r>
                    </a:p>
                  </a:txBody>
                  <a:tcPr marL="25098" marR="25098" marT="25098" marB="2509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Apoio Adm. Nível </a:t>
                      </a:r>
                      <a:r>
                        <a:rPr lang="pt-BR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5098" marR="25098" marT="25098" marB="2509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Terceirizado</a:t>
                      </a:r>
                    </a:p>
                  </a:txBody>
                  <a:tcPr marL="25098" marR="25098" marT="25098" marB="2509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ELMO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5098" marR="25098" marT="25098" marB="2509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8631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pt-BR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01.3</a:t>
                      </a:r>
                    </a:p>
                  </a:txBody>
                  <a:tcPr marL="25098" marR="25098" marT="25098" marB="2509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pt-BR" sz="1200" b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Ana Paula Netto Carneiro</a:t>
                      </a:r>
                    </a:p>
                  </a:txBody>
                  <a:tcPr marL="25098" marR="25098" marT="25098" marB="2509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pt-BR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Auxiliar Técnico</a:t>
                      </a:r>
                      <a:r>
                        <a:rPr lang="pt-BR" sz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Administrativo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5098" marR="25098" marT="25098" marB="2509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Terceirizado</a:t>
                      </a:r>
                    </a:p>
                  </a:txBody>
                  <a:tcPr marL="25098" marR="25098" marT="25098" marB="2509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ELMO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5098" marR="25098" marT="25098" marB="2509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3597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pt-BR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02</a:t>
                      </a:r>
                    </a:p>
                  </a:txBody>
                  <a:tcPr marL="25098" marR="25098" marT="25098" marB="2509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DIRETORIA TÉCNICO CIENTIFICO - DITEC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5098" marR="25098" marT="25098" marB="2509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5098" marR="25098" marT="25098" marB="2509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5098" marR="25098" marT="25098" marB="2509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5098" marR="25098" marT="25098" marB="2509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83597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pt-BR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02.1</a:t>
                      </a:r>
                    </a:p>
                  </a:txBody>
                  <a:tcPr marL="25098" marR="25098" marT="25098" marB="2509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Alex Fabiano </a:t>
                      </a:r>
                      <a:r>
                        <a:rPr lang="pt-BR" sz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Wehrle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5098" marR="25098" marT="25098" marB="2509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Diretor</a:t>
                      </a:r>
                    </a:p>
                  </a:txBody>
                  <a:tcPr marL="25098" marR="25098" marT="25098" marB="2509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Comissionado puro</a:t>
                      </a:r>
                    </a:p>
                  </a:txBody>
                  <a:tcPr marL="25098" marR="25098" marT="25098" marB="2509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5098" marR="25098" marT="25098" marB="2509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6818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pt-BR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02.2</a:t>
                      </a:r>
                    </a:p>
                  </a:txBody>
                  <a:tcPr marL="25098" marR="25098" marT="25098" marB="2509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Adriana Villa Real </a:t>
                      </a:r>
                      <a:r>
                        <a:rPr lang="pt-BR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Santos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5098" marR="25098" marT="25098" marB="2509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Apoio Adm. Nível </a:t>
                      </a:r>
                      <a:r>
                        <a:rPr lang="pt-BR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II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5098" marR="25098" marT="25098" marB="2509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Terceirizado</a:t>
                      </a:r>
                    </a:p>
                  </a:txBody>
                  <a:tcPr marL="25098" marR="25098" marT="25098" marB="2509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ELMO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5098" marR="25098" marT="25098" marB="2509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6818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pt-BR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02.3</a:t>
                      </a:r>
                    </a:p>
                  </a:txBody>
                  <a:tcPr marL="25098" marR="25098" marT="25098" marB="2509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pt-BR" sz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Chirley</a:t>
                      </a: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da Silva Vieira</a:t>
                      </a:r>
                    </a:p>
                  </a:txBody>
                  <a:tcPr marL="25098" marR="25098" marT="25098" marB="2509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Apoio Adm. Nível </a:t>
                      </a:r>
                      <a:r>
                        <a:rPr lang="pt-BR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III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5098" marR="25098" marT="25098" marB="2509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Terceirizado</a:t>
                      </a:r>
                    </a:p>
                  </a:txBody>
                  <a:tcPr marL="25098" marR="25098" marT="25098" marB="2509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ELMO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5098" marR="25098" marT="25098" marB="2509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6818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pt-BR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02.4</a:t>
                      </a:r>
                    </a:p>
                  </a:txBody>
                  <a:tcPr marL="25098" marR="25098" marT="25098" marB="2509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Fábio Dias Quinta</a:t>
                      </a:r>
                    </a:p>
                  </a:txBody>
                  <a:tcPr marL="25098" marR="25098" marT="25098" marB="2509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Apoio Adm. Nível </a:t>
                      </a:r>
                      <a:r>
                        <a:rPr lang="pt-BR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III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5098" marR="25098" marT="25098" marB="2509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Terceirizado</a:t>
                      </a:r>
                    </a:p>
                  </a:txBody>
                  <a:tcPr marL="25098" marR="25098" marT="25098" marB="2509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ELMO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5098" marR="25098" marT="25098" marB="2509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3597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pt-BR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03</a:t>
                      </a:r>
                    </a:p>
                  </a:txBody>
                  <a:tcPr marL="25098" marR="25098" marT="25098" marB="2509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ENA VIRTUAL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5098" marR="25098" marT="25098" marB="2509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5098" marR="25098" marT="25098" marB="2509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5098" marR="25098" marT="25098" marB="2509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5098" marR="25098" marT="25098" marB="2509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46818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03.1</a:t>
                      </a:r>
                    </a:p>
                  </a:txBody>
                  <a:tcPr marL="25098" marR="25098" marT="25098" marB="2509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Luiz Fabiano da Silva</a:t>
                      </a:r>
                    </a:p>
                  </a:txBody>
                  <a:tcPr marL="25098" marR="25098" marT="25098" marB="2509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Gerente ENA Virtual</a:t>
                      </a:r>
                    </a:p>
                  </a:txBody>
                  <a:tcPr marL="25098" marR="25098" marT="25098" marB="2509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Efetivo/Comissionado</a:t>
                      </a:r>
                    </a:p>
                  </a:txBody>
                  <a:tcPr marL="25098" marR="25098" marT="25098" marB="2509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UDESC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5098" marR="25098" marT="25098" marB="2509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3597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pt-BR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04</a:t>
                      </a:r>
                    </a:p>
                  </a:txBody>
                  <a:tcPr marL="25098" marR="25098" marT="25098" marB="2509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GERÊNCIA DE FORMAÇÃO PROFISSIONAL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5098" marR="25098" marT="25098" marB="2509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5098" marR="25098" marT="25098" marB="2509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5098" marR="25098" marT="25098" marB="2509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5098" marR="25098" marT="25098" marB="2509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46818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pt-BR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04.1</a:t>
                      </a:r>
                    </a:p>
                  </a:txBody>
                  <a:tcPr marL="25098" marR="25098" marT="25098" marB="2509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Patrícia Kalabaide</a:t>
                      </a:r>
                    </a:p>
                  </a:txBody>
                  <a:tcPr marL="25098" marR="25098" marT="25098" marB="2509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Gerente de Formação Profissional</a:t>
                      </a:r>
                    </a:p>
                  </a:txBody>
                  <a:tcPr marL="25098" marR="25098" marT="25098" marB="2509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Efetivo/Comissionado</a:t>
                      </a:r>
                    </a:p>
                  </a:txBody>
                  <a:tcPr marL="25098" marR="25098" marT="25098" marB="2509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FCC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5098" marR="25098" marT="25098" marB="2509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3597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pt-BR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05</a:t>
                      </a:r>
                    </a:p>
                  </a:txBody>
                  <a:tcPr marL="25098" marR="25098" marT="25098" marB="2509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pt-BR" sz="12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SECRETARIA </a:t>
                      </a:r>
                      <a:r>
                        <a:rPr lang="pt-BR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ACADEMICA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5098" marR="25098" marT="25098" marB="2509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5098" marR="25098" marT="25098" marB="2509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5098" marR="25098" marT="25098" marB="2509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5098" marR="25098" marT="25098" marB="2509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40480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pt-BR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05.1</a:t>
                      </a:r>
                    </a:p>
                  </a:txBody>
                  <a:tcPr marL="25098" marR="25098" marT="25098" marB="2509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Bruna Marques Frandolige</a:t>
                      </a:r>
                    </a:p>
                  </a:txBody>
                  <a:tcPr marL="25098" marR="25098" marT="25098" marB="2509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Técnico Ativ. Administrativas</a:t>
                      </a:r>
                    </a:p>
                  </a:txBody>
                  <a:tcPr marL="25098" marR="25098" marT="25098" marB="2509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Efetivo/Disposição ENA</a:t>
                      </a:r>
                    </a:p>
                  </a:txBody>
                  <a:tcPr marL="25098" marR="25098" marT="25098" marB="2509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pt-BR" sz="12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endParaRPr lang="pt-BR" sz="120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5098" marR="25098" marT="25098" marB="2509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6818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pt-BR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05.2</a:t>
                      </a:r>
                    </a:p>
                  </a:txBody>
                  <a:tcPr marL="25098" marR="25098" marT="25098" marB="2509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Isabel de Lima</a:t>
                      </a:r>
                    </a:p>
                  </a:txBody>
                  <a:tcPr marL="25098" marR="25098" marT="25098" marB="2509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Apoio Adm. Nível </a:t>
                      </a:r>
                      <a:r>
                        <a:rPr lang="pt-BR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II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5098" marR="25098" marT="25098" marB="2509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Terceirizado</a:t>
                      </a:r>
                    </a:p>
                  </a:txBody>
                  <a:tcPr marL="25098" marR="25098" marT="25098" marB="2509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ELMO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5098" marR="25098" marT="25098" marB="2509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6818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pt-BR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05.3</a:t>
                      </a:r>
                    </a:p>
                  </a:txBody>
                  <a:tcPr marL="25098" marR="25098" marT="25098" marB="2509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Flavia Caroline Cardoso</a:t>
                      </a:r>
                    </a:p>
                  </a:txBody>
                  <a:tcPr marL="25098" marR="25098" marT="25098" marB="2509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Bibliotecário</a:t>
                      </a:r>
                    </a:p>
                  </a:txBody>
                  <a:tcPr marL="25098" marR="25098" marT="25098" marB="2509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Efetivo/Disposição ENA</a:t>
                      </a:r>
                    </a:p>
                  </a:txBody>
                  <a:tcPr marL="25098" marR="25098" marT="25098" marB="2509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SAS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5098" marR="25098" marT="25098" marB="2509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6818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pt-BR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05.4</a:t>
                      </a:r>
                    </a:p>
                  </a:txBody>
                  <a:tcPr marL="25098" marR="25098" marT="25098" marB="2509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Marilene da Silva Pacheco</a:t>
                      </a:r>
                    </a:p>
                  </a:txBody>
                  <a:tcPr marL="25098" marR="25098" marT="25098" marB="2509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Consultor Educacional</a:t>
                      </a:r>
                    </a:p>
                  </a:txBody>
                  <a:tcPr marL="25098" marR="25098" marT="25098" marB="2509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Efetivo/Disposição ENA</a:t>
                      </a:r>
                    </a:p>
                  </a:txBody>
                  <a:tcPr marL="25098" marR="25098" marT="25098" marB="2509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SED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5098" marR="25098" marT="25098" marB="2509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6818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pt-BR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05.5</a:t>
                      </a:r>
                    </a:p>
                  </a:txBody>
                  <a:tcPr marL="25098" marR="25098" marT="25098" marB="2509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Nivea Feller</a:t>
                      </a:r>
                    </a:p>
                  </a:txBody>
                  <a:tcPr marL="25098" marR="25098" marT="25098" marB="2509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Consultor Educacional</a:t>
                      </a:r>
                    </a:p>
                  </a:txBody>
                  <a:tcPr marL="25098" marR="25098" marT="25098" marB="2509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Efetivo/Disposição ENA</a:t>
                      </a:r>
                    </a:p>
                  </a:txBody>
                  <a:tcPr marL="25098" marR="25098" marT="25098" marB="2509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SED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5098" marR="25098" marT="25098" marB="25098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046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4848280"/>
              </p:ext>
            </p:extLst>
          </p:nvPr>
        </p:nvGraphicFramePr>
        <p:xfrm>
          <a:off x="114302" y="179613"/>
          <a:ext cx="11936183" cy="6466119"/>
        </p:xfrm>
        <a:graphic>
          <a:graphicData uri="http://schemas.openxmlformats.org/drawingml/2006/table">
            <a:tbl>
              <a:tblPr/>
              <a:tblGrid>
                <a:gridCol w="627517"/>
                <a:gridCol w="3698348"/>
                <a:gridCol w="3204344"/>
                <a:gridCol w="2176284"/>
                <a:gridCol w="2229690"/>
              </a:tblGrid>
              <a:tr h="269960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06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4273" marR="24273" marT="24273" marB="24273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COJUR – COORDENADORIA JURÍDICA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4273" marR="24273" marT="24273" marB="24273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CARGO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4273" marR="24273" marT="24273" marB="24273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DESCRIÇÃO DO CARGO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4273" marR="24273" marT="24273" marB="24273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LOTAÇÃO DE ORIGEM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4273" marR="24273" marT="24273" marB="24273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56395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06.1</a:t>
                      </a:r>
                    </a:p>
                  </a:txBody>
                  <a:tcPr marL="24273" marR="24273" marT="24273" marB="24273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Margaret Maria da Silva</a:t>
                      </a:r>
                    </a:p>
                  </a:txBody>
                  <a:tcPr marL="24273" marR="24273" marT="24273" marB="24273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Coordenadora de Proc. Jurídica</a:t>
                      </a:r>
                    </a:p>
                  </a:txBody>
                  <a:tcPr marL="24273" marR="24273" marT="24273" marB="24273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Efetivo/Comissionado</a:t>
                      </a:r>
                    </a:p>
                  </a:txBody>
                  <a:tcPr marL="24273" marR="24273" marT="24273" marB="24273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pt-BR" sz="12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endParaRPr lang="pt-BR" sz="120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4273" marR="24273" marT="24273" marB="24273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6395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07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4273" marR="24273" marT="24273" marB="24273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GERÊNCIA FINANCEIRA - GEFIN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4273" marR="24273" marT="24273" marB="24273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4273" marR="24273" marT="24273" marB="24273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4273" marR="24273" marT="24273" marB="24273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4273" marR="24273" marT="24273" marB="24273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54936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07.1</a:t>
                      </a:r>
                    </a:p>
                  </a:txBody>
                  <a:tcPr marL="24273" marR="24273" marT="24273" marB="24273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Ricardo </a:t>
                      </a:r>
                      <a:r>
                        <a:rPr lang="pt-BR" sz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Willerding</a:t>
                      </a: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Piaza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4273" marR="24273" marT="24273" marB="24273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Gerente de Finanças</a:t>
                      </a:r>
                    </a:p>
                  </a:txBody>
                  <a:tcPr marL="24273" marR="24273" marT="24273" marB="24273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Efetivo/Comissionado</a:t>
                      </a:r>
                    </a:p>
                  </a:txBody>
                  <a:tcPr marL="24273" marR="24273" marT="24273" marB="24273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SANTUR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4273" marR="24273" marT="24273" marB="24273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4936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07.2</a:t>
                      </a:r>
                    </a:p>
                  </a:txBody>
                  <a:tcPr marL="24273" marR="24273" marT="24273" marB="24273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Carolina Medeiros Vieira</a:t>
                      </a:r>
                    </a:p>
                  </a:txBody>
                  <a:tcPr marL="24273" marR="24273" marT="24273" marB="24273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Apoio Adm. Nível </a:t>
                      </a:r>
                      <a:r>
                        <a:rPr lang="pt-BR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II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4273" marR="24273" marT="24273" marB="24273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Terceirizado</a:t>
                      </a:r>
                    </a:p>
                  </a:txBody>
                  <a:tcPr marL="24273" marR="24273" marT="24273" marB="24273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ELMO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4273" marR="24273" marT="24273" marB="24273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4936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07.3</a:t>
                      </a:r>
                    </a:p>
                  </a:txBody>
                  <a:tcPr marL="24273" marR="24273" marT="24273" marB="24273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Fernando </a:t>
                      </a:r>
                      <a:r>
                        <a:rPr lang="pt-BR" sz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Gerber</a:t>
                      </a: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Péres</a:t>
                      </a:r>
                    </a:p>
                  </a:txBody>
                  <a:tcPr marL="24273" marR="24273" marT="24273" marB="24273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Apoio Adm. Nível </a:t>
                      </a:r>
                      <a:r>
                        <a:rPr lang="pt-BR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4273" marR="24273" marT="24273" marB="24273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Terceirizado</a:t>
                      </a:r>
                    </a:p>
                  </a:txBody>
                  <a:tcPr marL="24273" marR="24273" marT="24273" marB="24273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ELMO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4273" marR="24273" marT="24273" marB="24273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6395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08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4273" marR="24273" marT="24273" marB="24273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GERÊNCIA DE ADMINISTRAÇÃO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4273" marR="24273" marT="24273" marB="24273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4273" marR="24273" marT="24273" marB="24273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4273" marR="24273" marT="24273" marB="24273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4273" marR="24273" marT="24273" marB="24273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54936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08.1</a:t>
                      </a:r>
                    </a:p>
                  </a:txBody>
                  <a:tcPr marL="24273" marR="24273" marT="24273" marB="24273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pt-BR" sz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Edemilson</a:t>
                      </a: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Vanildo</a:t>
                      </a: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Vieira</a:t>
                      </a:r>
                    </a:p>
                  </a:txBody>
                  <a:tcPr marL="24273" marR="24273" marT="24273" marB="24273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Gerente de Administração</a:t>
                      </a:r>
                    </a:p>
                  </a:txBody>
                  <a:tcPr marL="24273" marR="24273" marT="24273" marB="24273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Efetivo/Comissionado</a:t>
                      </a:r>
                    </a:p>
                  </a:txBody>
                  <a:tcPr marL="24273" marR="24273" marT="24273" marB="24273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SEC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4273" marR="24273" marT="24273" marB="24273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4936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08.2</a:t>
                      </a:r>
                    </a:p>
                  </a:txBody>
                  <a:tcPr marL="24273" marR="24273" marT="24273" marB="24273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José Raimundo Coelho</a:t>
                      </a:r>
                    </a:p>
                  </a:txBody>
                  <a:tcPr marL="24273" marR="24273" marT="24273" marB="24273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Agente de Serviços Gerais</a:t>
                      </a:r>
                    </a:p>
                  </a:txBody>
                  <a:tcPr marL="24273" marR="24273" marT="24273" marB="24273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Efetivo/Disposição ENA</a:t>
                      </a:r>
                    </a:p>
                  </a:txBody>
                  <a:tcPr marL="24273" marR="24273" marT="24273" marB="24273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CEPLAN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4273" marR="24273" marT="24273" marB="24273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4936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08.3</a:t>
                      </a:r>
                    </a:p>
                  </a:txBody>
                  <a:tcPr marL="24273" marR="24273" marT="24273" marB="24273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Letícia Silveira</a:t>
                      </a:r>
                    </a:p>
                  </a:txBody>
                  <a:tcPr marL="24273" marR="24273" marT="24273" marB="24273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Apoio Adm. Nível </a:t>
                      </a:r>
                      <a:r>
                        <a:rPr lang="pt-BR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II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4273" marR="24273" marT="24273" marB="24273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Terceirizado</a:t>
                      </a:r>
                    </a:p>
                  </a:txBody>
                  <a:tcPr marL="24273" marR="24273" marT="24273" marB="24273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ELMO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4273" marR="24273" marT="24273" marB="24273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4936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08.4</a:t>
                      </a:r>
                    </a:p>
                  </a:txBody>
                  <a:tcPr marL="24273" marR="24273" marT="24273" marB="24273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Marina </a:t>
                      </a:r>
                      <a:r>
                        <a:rPr lang="pt-BR" sz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Satriano</a:t>
                      </a: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Oliveira Serralheiro</a:t>
                      </a:r>
                    </a:p>
                  </a:txBody>
                  <a:tcPr marL="24273" marR="24273" marT="24273" marB="24273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Apoio Adm. Nível </a:t>
                      </a:r>
                      <a:r>
                        <a:rPr lang="pt-BR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III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4273" marR="24273" marT="24273" marB="24273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Terceirizado</a:t>
                      </a:r>
                    </a:p>
                  </a:txBody>
                  <a:tcPr marL="24273" marR="24273" marT="24273" marB="24273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ELMO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4273" marR="24273" marT="24273" marB="24273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4936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08.5</a:t>
                      </a:r>
                    </a:p>
                  </a:txBody>
                  <a:tcPr marL="24273" marR="24273" marT="24273" marB="24273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Rodrigo Cândido de Souza</a:t>
                      </a:r>
                    </a:p>
                  </a:txBody>
                  <a:tcPr marL="24273" marR="24273" marT="24273" marB="24273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Apoio Adm. Nível </a:t>
                      </a:r>
                      <a:r>
                        <a:rPr lang="pt-BR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4273" marR="24273" marT="24273" marB="24273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Terceirizado</a:t>
                      </a:r>
                    </a:p>
                  </a:txBody>
                  <a:tcPr marL="24273" marR="24273" marT="24273" marB="24273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ELMO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4273" marR="24273" marT="24273" marB="24273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4936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08.6</a:t>
                      </a:r>
                    </a:p>
                  </a:txBody>
                  <a:tcPr marL="24273" marR="24273" marT="24273" marB="24273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Vinicius Alexandre Perucci</a:t>
                      </a:r>
                    </a:p>
                  </a:txBody>
                  <a:tcPr marL="24273" marR="24273" marT="24273" marB="24273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Técnico Universitário execução</a:t>
                      </a:r>
                    </a:p>
                  </a:txBody>
                  <a:tcPr marL="24273" marR="24273" marT="24273" marB="24273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Efetivo/Disposição ENA</a:t>
                      </a:r>
                    </a:p>
                  </a:txBody>
                  <a:tcPr marL="24273" marR="24273" marT="24273" marB="24273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UDESC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4273" marR="24273" marT="24273" marB="24273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6395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08.1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4273" marR="24273" marT="24273" marB="24273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GERÊNCIA DE ADMINISTRAÇÃO - TI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4273" marR="24273" marT="24273" marB="24273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4273" marR="24273" marT="24273" marB="24273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4273" marR="24273" marT="24273" marB="24273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4273" marR="24273" marT="24273" marB="24273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9960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08.1.1</a:t>
                      </a:r>
                    </a:p>
                  </a:txBody>
                  <a:tcPr marL="24273" marR="24273" marT="24273" marB="24273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Luiz Henrique Vicente</a:t>
                      </a:r>
                    </a:p>
                  </a:txBody>
                  <a:tcPr marL="24273" marR="24273" marT="24273" marB="24273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Téc. Universitário Desenvolvimento</a:t>
                      </a:r>
                    </a:p>
                  </a:txBody>
                  <a:tcPr marL="24273" marR="24273" marT="24273" marB="24273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Efetivo/Disposição ENA</a:t>
                      </a:r>
                    </a:p>
                  </a:txBody>
                  <a:tcPr marL="24273" marR="24273" marT="24273" marB="24273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UDESC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4273" marR="24273" marT="24273" marB="24273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9960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08.1.2</a:t>
                      </a:r>
                    </a:p>
                  </a:txBody>
                  <a:tcPr marL="24273" marR="24273" marT="24273" marB="24273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Gustavo Zanelato</a:t>
                      </a:r>
                    </a:p>
                  </a:txBody>
                  <a:tcPr marL="24273" marR="24273" marT="24273" marB="24273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Apoio Adm. Nível </a:t>
                      </a:r>
                      <a:r>
                        <a:rPr lang="pt-BR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4273" marR="24273" marT="24273" marB="24273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Terceirizado</a:t>
                      </a:r>
                    </a:p>
                  </a:txBody>
                  <a:tcPr marL="24273" marR="24273" marT="24273" marB="24273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ELMO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4273" marR="24273" marT="24273" marB="24273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6395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08.2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4273" marR="24273" marT="24273" marB="24273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GERÊNCIA DE ADM. COPA/SERVENTE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4273" marR="24273" marT="24273" marB="24273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4273" marR="24273" marT="24273" marB="24273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4273" marR="24273" marT="24273" marB="24273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4273" marR="24273" marT="24273" marB="24273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9960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08.2.1</a:t>
                      </a:r>
                    </a:p>
                  </a:txBody>
                  <a:tcPr marL="24273" marR="24273" marT="24273" marB="24273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Amanda Cunha</a:t>
                      </a:r>
                    </a:p>
                  </a:txBody>
                  <a:tcPr marL="24273" marR="24273" marT="24273" marB="24273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pt-BR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Copeira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4273" marR="24273" marT="24273" marB="24273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Terceirizado</a:t>
                      </a:r>
                    </a:p>
                  </a:txBody>
                  <a:tcPr marL="24273" marR="24273" marT="24273" marB="24273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ELMO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4273" marR="24273" marT="24273" marB="24273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9960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08.2.2</a:t>
                      </a:r>
                    </a:p>
                  </a:txBody>
                  <a:tcPr marL="24273" marR="24273" marT="24273" marB="24273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Claudia Regina da Silva</a:t>
                      </a:r>
                    </a:p>
                  </a:txBody>
                  <a:tcPr marL="24273" marR="24273" marT="24273" marB="24273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pt-BR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Servente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4273" marR="24273" marT="24273" marB="24273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Terceirizado</a:t>
                      </a:r>
                    </a:p>
                  </a:txBody>
                  <a:tcPr marL="24273" marR="24273" marT="24273" marB="24273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ELMO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4273" marR="24273" marT="24273" marB="24273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9960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08.2.3</a:t>
                      </a:r>
                    </a:p>
                  </a:txBody>
                  <a:tcPr marL="24273" marR="24273" marT="24273" marB="24273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José Ramirez Almeida Muniz</a:t>
                      </a:r>
                    </a:p>
                  </a:txBody>
                  <a:tcPr marL="24273" marR="24273" marT="24273" marB="24273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pt-BR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Servente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4273" marR="24273" marT="24273" marB="24273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Terceirizado</a:t>
                      </a:r>
                    </a:p>
                  </a:txBody>
                  <a:tcPr marL="24273" marR="24273" marT="24273" marB="24273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ELMO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4273" marR="24273" marT="24273" marB="24273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9960"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08.2.4</a:t>
                      </a:r>
                    </a:p>
                  </a:txBody>
                  <a:tcPr marL="24273" marR="24273" marT="24273" marB="24273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Márcia Luiza da Silva</a:t>
                      </a:r>
                    </a:p>
                  </a:txBody>
                  <a:tcPr marL="24273" marR="24273" marT="24273" marB="24273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pt-BR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Servente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4273" marR="24273" marT="24273" marB="24273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pt-BR" sz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Terceirizado</a:t>
                      </a:r>
                    </a:p>
                  </a:txBody>
                  <a:tcPr marL="24273" marR="24273" marT="24273" marB="24273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ELMO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4273" marR="24273" marT="24273" marB="24273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342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CD4A8573-AE01-4470-9798-5EA703AF5960}"/>
              </a:ext>
            </a:extLst>
          </p:cNvPr>
          <p:cNvSpPr txBox="1"/>
          <p:nvPr/>
        </p:nvSpPr>
        <p:spPr>
          <a:xfrm>
            <a:off x="983680" y="1570431"/>
            <a:ext cx="9596847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Comissão própria de avaliação – CPA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Conselho Estratégico 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onselho </a:t>
            </a: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uperior da </a:t>
            </a: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ENA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Comissões de Credenciamento </a:t>
            </a:r>
          </a:p>
          <a:p>
            <a:pPr algn="just" fontAlgn="base"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pt-BR" sz="2400" dirty="0">
              <a:solidFill>
                <a:schemeClr val="accent1">
                  <a:lumMod val="50000"/>
                </a:schemeClr>
              </a:solidFill>
              <a:cs typeface="Angsana New" panose="020B0502040204020203" pitchFamily="18" charset="-34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F2E88C9E-F18C-4167-BB42-44AA38100BB6}"/>
              </a:ext>
            </a:extLst>
          </p:cNvPr>
          <p:cNvSpPr txBox="1"/>
          <p:nvPr/>
        </p:nvSpPr>
        <p:spPr>
          <a:xfrm>
            <a:off x="1496397" y="173557"/>
            <a:ext cx="9170124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algn="ctr"/>
            <a:r>
              <a:rPr lang="pt-BR" sz="2400" dirty="0" smtClean="0">
                <a:solidFill>
                  <a:schemeClr val="accent5">
                    <a:lumMod val="50000"/>
                  </a:schemeClr>
                </a:solidFill>
                <a:latin typeface="Algerian" panose="04020705040A02060702" pitchFamily="82" charset="0"/>
              </a:rPr>
              <a:t>             </a:t>
            </a:r>
            <a:r>
              <a:rPr lang="pt-BR" sz="3200" b="1" dirty="0">
                <a:solidFill>
                  <a:schemeClr val="accent5">
                    <a:lumMod val="50000"/>
                  </a:schemeClr>
                </a:solidFill>
              </a:rPr>
              <a:t>ÓRGÃOS COLEGIADOS</a:t>
            </a:r>
            <a:endParaRPr lang="pt-BR" sz="32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1" name="object 2"/>
          <p:cNvGrpSpPr/>
          <p:nvPr/>
        </p:nvGrpSpPr>
        <p:grpSpPr>
          <a:xfrm>
            <a:off x="0" y="5782491"/>
            <a:ext cx="12192000" cy="1075509"/>
            <a:chOff x="-6095" y="0"/>
            <a:chExt cx="12204700" cy="1489075"/>
          </a:xfrm>
        </p:grpSpPr>
        <p:pic>
          <p:nvPicPr>
            <p:cNvPr id="22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83308" y="0"/>
              <a:ext cx="7620000" cy="1476755"/>
            </a:xfrm>
            <a:prstGeom prst="rect">
              <a:avLst/>
            </a:prstGeom>
          </p:spPr>
        </p:pic>
        <p:sp>
          <p:nvSpPr>
            <p:cNvPr id="23" name="object 4"/>
            <p:cNvSpPr/>
            <p:nvPr/>
          </p:nvSpPr>
          <p:spPr>
            <a:xfrm>
              <a:off x="0" y="0"/>
              <a:ext cx="2083435" cy="1477010"/>
            </a:xfrm>
            <a:custGeom>
              <a:avLst/>
              <a:gdLst/>
              <a:ahLst/>
              <a:cxnLst/>
              <a:rect l="l" t="t" r="r" b="b"/>
              <a:pathLst>
                <a:path w="2083435" h="1477010">
                  <a:moveTo>
                    <a:pt x="2083308" y="0"/>
                  </a:moveTo>
                  <a:lnTo>
                    <a:pt x="0" y="0"/>
                  </a:lnTo>
                  <a:lnTo>
                    <a:pt x="0" y="1476755"/>
                  </a:lnTo>
                  <a:lnTo>
                    <a:pt x="2083308" y="1476755"/>
                  </a:lnTo>
                  <a:lnTo>
                    <a:pt x="2083308" y="0"/>
                  </a:lnTo>
                  <a:close/>
                </a:path>
              </a:pathLst>
            </a:custGeom>
            <a:solidFill>
              <a:srgbClr val="E3E4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5"/>
            <p:cNvSpPr/>
            <p:nvPr/>
          </p:nvSpPr>
          <p:spPr>
            <a:xfrm>
              <a:off x="0" y="0"/>
              <a:ext cx="2083435" cy="1477010"/>
            </a:xfrm>
            <a:custGeom>
              <a:avLst/>
              <a:gdLst/>
              <a:ahLst/>
              <a:cxnLst/>
              <a:rect l="l" t="t" r="r" b="b"/>
              <a:pathLst>
                <a:path w="2083435" h="1477010">
                  <a:moveTo>
                    <a:pt x="0" y="1476755"/>
                  </a:moveTo>
                  <a:lnTo>
                    <a:pt x="2083308" y="1476755"/>
                  </a:lnTo>
                  <a:lnTo>
                    <a:pt x="2083308" y="0"/>
                  </a:lnTo>
                  <a:lnTo>
                    <a:pt x="0" y="0"/>
                  </a:lnTo>
                  <a:lnTo>
                    <a:pt x="0" y="1476755"/>
                  </a:lnTo>
                  <a:close/>
                </a:path>
              </a:pathLst>
            </a:custGeom>
            <a:ln w="12192">
              <a:solidFill>
                <a:srgbClr val="E3E4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6"/>
            <p:cNvSpPr/>
            <p:nvPr/>
          </p:nvSpPr>
          <p:spPr>
            <a:xfrm>
              <a:off x="9506711" y="0"/>
              <a:ext cx="2685415" cy="1464945"/>
            </a:xfrm>
            <a:custGeom>
              <a:avLst/>
              <a:gdLst/>
              <a:ahLst/>
              <a:cxnLst/>
              <a:rect l="l" t="t" r="r" b="b"/>
              <a:pathLst>
                <a:path w="2685415" h="1464945">
                  <a:moveTo>
                    <a:pt x="2685288" y="0"/>
                  </a:moveTo>
                  <a:lnTo>
                    <a:pt x="0" y="0"/>
                  </a:lnTo>
                  <a:lnTo>
                    <a:pt x="0" y="1464564"/>
                  </a:lnTo>
                  <a:lnTo>
                    <a:pt x="2685288" y="1464564"/>
                  </a:lnTo>
                  <a:lnTo>
                    <a:pt x="2685288" y="0"/>
                  </a:lnTo>
                  <a:close/>
                </a:path>
              </a:pathLst>
            </a:custGeom>
            <a:solidFill>
              <a:srgbClr val="C631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7"/>
            <p:cNvSpPr/>
            <p:nvPr/>
          </p:nvSpPr>
          <p:spPr>
            <a:xfrm>
              <a:off x="9506711" y="0"/>
              <a:ext cx="2685415" cy="1464945"/>
            </a:xfrm>
            <a:custGeom>
              <a:avLst/>
              <a:gdLst/>
              <a:ahLst/>
              <a:cxnLst/>
              <a:rect l="l" t="t" r="r" b="b"/>
              <a:pathLst>
                <a:path w="2685415" h="1464945">
                  <a:moveTo>
                    <a:pt x="0" y="1464564"/>
                  </a:moveTo>
                  <a:lnTo>
                    <a:pt x="2685288" y="1464564"/>
                  </a:lnTo>
                  <a:lnTo>
                    <a:pt x="2685288" y="0"/>
                  </a:lnTo>
                  <a:lnTo>
                    <a:pt x="0" y="0"/>
                  </a:lnTo>
                  <a:lnTo>
                    <a:pt x="0" y="1464564"/>
                  </a:lnTo>
                  <a:close/>
                </a:path>
              </a:pathLst>
            </a:custGeom>
            <a:ln w="12192">
              <a:solidFill>
                <a:srgbClr val="C631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3376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  <p:extLst mod="1">
    <p:ext uri="{6950BFC3-D8DA-4A85-94F7-54DA5524770B}">
      <p188:commentRel xmlns="" xmlns:p188="http://schemas.microsoft.com/office/powerpoint/2018/8/main" r:id="rId4"/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CD4A8573-AE01-4470-9798-5EA703AF5960}"/>
              </a:ext>
            </a:extLst>
          </p:cNvPr>
          <p:cNvSpPr txBox="1"/>
          <p:nvPr/>
        </p:nvSpPr>
        <p:spPr>
          <a:xfrm>
            <a:off x="1323702" y="1602764"/>
            <a:ext cx="959684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accent1">
                    <a:lumMod val="50000"/>
                  </a:schemeClr>
                </a:solidFill>
                <a:cs typeface="Angsana New" panose="020B0502040204020203" pitchFamily="18" charset="-34"/>
              </a:rPr>
              <a:t>Agentes públicos do poder público executivo estadual da administração direta, autárquica e fundacional e também da administração indireta 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pt-BR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accent1">
                    <a:lumMod val="50000"/>
                  </a:schemeClr>
                </a:solidFill>
                <a:cs typeface="Angsana New" panose="020B0502040204020203" pitchFamily="18" charset="-34"/>
              </a:rPr>
              <a:t>Pela </a:t>
            </a: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cs typeface="Angsana New" panose="020B0502040204020203" pitchFamily="18" charset="-34"/>
              </a:rPr>
              <a:t>LC 741/2019 </a:t>
            </a:r>
            <a:r>
              <a:rPr lang="pt-BR" sz="2400" dirty="0">
                <a:solidFill>
                  <a:schemeClr val="accent1">
                    <a:lumMod val="50000"/>
                  </a:schemeClr>
                </a:solidFill>
                <a:cs typeface="Angsana New" panose="020B0502040204020203" pitchFamily="18" charset="-34"/>
              </a:rPr>
              <a:t>faz parte, também, do público alvo da escola de governo os agentes públicos do poder legislativo, judiciário, ministério público e tribunal de contas do estado</a:t>
            </a: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cs typeface="Angsana New" panose="020B0502040204020203" pitchFamily="18" charset="-34"/>
              </a:rPr>
              <a:t>.  </a:t>
            </a:r>
          </a:p>
          <a:p>
            <a:pPr algn="just" fontAlgn="base"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pt-BR" sz="2400" dirty="0">
              <a:solidFill>
                <a:schemeClr val="accent1">
                  <a:lumMod val="50000"/>
                </a:schemeClr>
              </a:solidFill>
              <a:cs typeface="Angsana New" panose="020B0502040204020203" pitchFamily="18" charset="-34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F2E88C9E-F18C-4167-BB42-44AA38100BB6}"/>
              </a:ext>
            </a:extLst>
          </p:cNvPr>
          <p:cNvSpPr txBox="1"/>
          <p:nvPr/>
        </p:nvSpPr>
        <p:spPr>
          <a:xfrm>
            <a:off x="1496397" y="173557"/>
            <a:ext cx="917012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algn="ctr"/>
            <a: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  <a:t>PÚBLICO ALVO</a:t>
            </a:r>
            <a:endParaRPr lang="pt-BR" sz="32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1" name="object 2"/>
          <p:cNvGrpSpPr/>
          <p:nvPr/>
        </p:nvGrpSpPr>
        <p:grpSpPr>
          <a:xfrm>
            <a:off x="0" y="5782491"/>
            <a:ext cx="12192000" cy="1075509"/>
            <a:chOff x="-6095" y="0"/>
            <a:chExt cx="12204700" cy="1489075"/>
          </a:xfrm>
        </p:grpSpPr>
        <p:pic>
          <p:nvPicPr>
            <p:cNvPr id="22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83308" y="0"/>
              <a:ext cx="7620000" cy="1476755"/>
            </a:xfrm>
            <a:prstGeom prst="rect">
              <a:avLst/>
            </a:prstGeom>
          </p:spPr>
        </p:pic>
        <p:sp>
          <p:nvSpPr>
            <p:cNvPr id="23" name="object 4"/>
            <p:cNvSpPr/>
            <p:nvPr/>
          </p:nvSpPr>
          <p:spPr>
            <a:xfrm>
              <a:off x="0" y="0"/>
              <a:ext cx="2083435" cy="1477010"/>
            </a:xfrm>
            <a:custGeom>
              <a:avLst/>
              <a:gdLst/>
              <a:ahLst/>
              <a:cxnLst/>
              <a:rect l="l" t="t" r="r" b="b"/>
              <a:pathLst>
                <a:path w="2083435" h="1477010">
                  <a:moveTo>
                    <a:pt x="2083308" y="0"/>
                  </a:moveTo>
                  <a:lnTo>
                    <a:pt x="0" y="0"/>
                  </a:lnTo>
                  <a:lnTo>
                    <a:pt x="0" y="1476755"/>
                  </a:lnTo>
                  <a:lnTo>
                    <a:pt x="2083308" y="1476755"/>
                  </a:lnTo>
                  <a:lnTo>
                    <a:pt x="2083308" y="0"/>
                  </a:lnTo>
                  <a:close/>
                </a:path>
              </a:pathLst>
            </a:custGeom>
            <a:solidFill>
              <a:srgbClr val="E3E4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5"/>
            <p:cNvSpPr/>
            <p:nvPr/>
          </p:nvSpPr>
          <p:spPr>
            <a:xfrm>
              <a:off x="0" y="0"/>
              <a:ext cx="2083435" cy="1477010"/>
            </a:xfrm>
            <a:custGeom>
              <a:avLst/>
              <a:gdLst/>
              <a:ahLst/>
              <a:cxnLst/>
              <a:rect l="l" t="t" r="r" b="b"/>
              <a:pathLst>
                <a:path w="2083435" h="1477010">
                  <a:moveTo>
                    <a:pt x="0" y="1476755"/>
                  </a:moveTo>
                  <a:lnTo>
                    <a:pt x="2083308" y="1476755"/>
                  </a:lnTo>
                  <a:lnTo>
                    <a:pt x="2083308" y="0"/>
                  </a:lnTo>
                  <a:lnTo>
                    <a:pt x="0" y="0"/>
                  </a:lnTo>
                  <a:lnTo>
                    <a:pt x="0" y="1476755"/>
                  </a:lnTo>
                  <a:close/>
                </a:path>
              </a:pathLst>
            </a:custGeom>
            <a:ln w="12192">
              <a:solidFill>
                <a:srgbClr val="E3E4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6"/>
            <p:cNvSpPr/>
            <p:nvPr/>
          </p:nvSpPr>
          <p:spPr>
            <a:xfrm>
              <a:off x="9506711" y="0"/>
              <a:ext cx="2685415" cy="1464945"/>
            </a:xfrm>
            <a:custGeom>
              <a:avLst/>
              <a:gdLst/>
              <a:ahLst/>
              <a:cxnLst/>
              <a:rect l="l" t="t" r="r" b="b"/>
              <a:pathLst>
                <a:path w="2685415" h="1464945">
                  <a:moveTo>
                    <a:pt x="2685288" y="0"/>
                  </a:moveTo>
                  <a:lnTo>
                    <a:pt x="0" y="0"/>
                  </a:lnTo>
                  <a:lnTo>
                    <a:pt x="0" y="1464564"/>
                  </a:lnTo>
                  <a:lnTo>
                    <a:pt x="2685288" y="1464564"/>
                  </a:lnTo>
                  <a:lnTo>
                    <a:pt x="2685288" y="0"/>
                  </a:lnTo>
                  <a:close/>
                </a:path>
              </a:pathLst>
            </a:custGeom>
            <a:solidFill>
              <a:srgbClr val="C631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7"/>
            <p:cNvSpPr/>
            <p:nvPr/>
          </p:nvSpPr>
          <p:spPr>
            <a:xfrm>
              <a:off x="9506711" y="0"/>
              <a:ext cx="2685415" cy="1464945"/>
            </a:xfrm>
            <a:custGeom>
              <a:avLst/>
              <a:gdLst/>
              <a:ahLst/>
              <a:cxnLst/>
              <a:rect l="l" t="t" r="r" b="b"/>
              <a:pathLst>
                <a:path w="2685415" h="1464945">
                  <a:moveTo>
                    <a:pt x="0" y="1464564"/>
                  </a:moveTo>
                  <a:lnTo>
                    <a:pt x="2685288" y="1464564"/>
                  </a:lnTo>
                  <a:lnTo>
                    <a:pt x="2685288" y="0"/>
                  </a:lnTo>
                  <a:lnTo>
                    <a:pt x="0" y="0"/>
                  </a:lnTo>
                  <a:lnTo>
                    <a:pt x="0" y="1464564"/>
                  </a:lnTo>
                  <a:close/>
                </a:path>
              </a:pathLst>
            </a:custGeom>
            <a:ln w="12192">
              <a:solidFill>
                <a:srgbClr val="C631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4918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  <p:extLst mod="1">
    <p:ext uri="{6950BFC3-D8DA-4A85-94F7-54DA5524770B}">
      <p188:commentRel xmlns="" xmlns:p188="http://schemas.microsoft.com/office/powerpoint/2018/8/main" r:id="rId4"/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CD4A8573-AE01-4470-9798-5EA703AF5960}"/>
              </a:ext>
            </a:extLst>
          </p:cNvPr>
          <p:cNvSpPr txBox="1"/>
          <p:nvPr/>
        </p:nvSpPr>
        <p:spPr>
          <a:xfrm>
            <a:off x="1323702" y="1705795"/>
            <a:ext cx="959684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Educação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formal: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curso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Pós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Graduação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Lato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Sensu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ofertado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pela ENA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Company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Educação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Continuada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cursos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livres (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gratuitos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cursos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abertos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ofertados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pela ENA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sz="2400" i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Company</a:t>
            </a:r>
            <a:endParaRPr lang="en-US" sz="2400" i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2400" i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Modalidades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Presencial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EaD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Formatos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online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autoinstrucional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híbrido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80000"/>
              </a:lnSpc>
            </a:pPr>
            <a:endParaRPr lang="en-US" sz="2400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 fontAlgn="base"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pt-BR" sz="2400" dirty="0">
              <a:solidFill>
                <a:schemeClr val="accent1">
                  <a:lumMod val="50000"/>
                </a:schemeClr>
              </a:solidFill>
              <a:cs typeface="Angsana New" panose="020B0502040204020203" pitchFamily="18" charset="-34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F2E88C9E-F18C-4167-BB42-44AA38100BB6}"/>
              </a:ext>
            </a:extLst>
          </p:cNvPr>
          <p:cNvSpPr txBox="1"/>
          <p:nvPr/>
        </p:nvSpPr>
        <p:spPr>
          <a:xfrm>
            <a:off x="1496397" y="173557"/>
            <a:ext cx="917012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TIPOS E MODALIDADES DE CURSOS</a:t>
            </a:r>
            <a:endParaRPr lang="pt-BR" sz="32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1" name="object 2"/>
          <p:cNvGrpSpPr/>
          <p:nvPr/>
        </p:nvGrpSpPr>
        <p:grpSpPr>
          <a:xfrm>
            <a:off x="0" y="5782491"/>
            <a:ext cx="12192000" cy="1075509"/>
            <a:chOff x="-6095" y="0"/>
            <a:chExt cx="12204700" cy="1489075"/>
          </a:xfrm>
        </p:grpSpPr>
        <p:pic>
          <p:nvPicPr>
            <p:cNvPr id="22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83308" y="0"/>
              <a:ext cx="7620000" cy="1476755"/>
            </a:xfrm>
            <a:prstGeom prst="rect">
              <a:avLst/>
            </a:prstGeom>
          </p:spPr>
        </p:pic>
        <p:sp>
          <p:nvSpPr>
            <p:cNvPr id="23" name="object 4"/>
            <p:cNvSpPr/>
            <p:nvPr/>
          </p:nvSpPr>
          <p:spPr>
            <a:xfrm>
              <a:off x="0" y="0"/>
              <a:ext cx="2083435" cy="1477010"/>
            </a:xfrm>
            <a:custGeom>
              <a:avLst/>
              <a:gdLst/>
              <a:ahLst/>
              <a:cxnLst/>
              <a:rect l="l" t="t" r="r" b="b"/>
              <a:pathLst>
                <a:path w="2083435" h="1477010">
                  <a:moveTo>
                    <a:pt x="2083308" y="0"/>
                  </a:moveTo>
                  <a:lnTo>
                    <a:pt x="0" y="0"/>
                  </a:lnTo>
                  <a:lnTo>
                    <a:pt x="0" y="1476755"/>
                  </a:lnTo>
                  <a:lnTo>
                    <a:pt x="2083308" y="1476755"/>
                  </a:lnTo>
                  <a:lnTo>
                    <a:pt x="2083308" y="0"/>
                  </a:lnTo>
                  <a:close/>
                </a:path>
              </a:pathLst>
            </a:custGeom>
            <a:solidFill>
              <a:srgbClr val="E3E4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5"/>
            <p:cNvSpPr/>
            <p:nvPr/>
          </p:nvSpPr>
          <p:spPr>
            <a:xfrm>
              <a:off x="0" y="0"/>
              <a:ext cx="2083435" cy="1477010"/>
            </a:xfrm>
            <a:custGeom>
              <a:avLst/>
              <a:gdLst/>
              <a:ahLst/>
              <a:cxnLst/>
              <a:rect l="l" t="t" r="r" b="b"/>
              <a:pathLst>
                <a:path w="2083435" h="1477010">
                  <a:moveTo>
                    <a:pt x="0" y="1476755"/>
                  </a:moveTo>
                  <a:lnTo>
                    <a:pt x="2083308" y="1476755"/>
                  </a:lnTo>
                  <a:lnTo>
                    <a:pt x="2083308" y="0"/>
                  </a:lnTo>
                  <a:lnTo>
                    <a:pt x="0" y="0"/>
                  </a:lnTo>
                  <a:lnTo>
                    <a:pt x="0" y="1476755"/>
                  </a:lnTo>
                  <a:close/>
                </a:path>
              </a:pathLst>
            </a:custGeom>
            <a:ln w="12192">
              <a:solidFill>
                <a:srgbClr val="E3E4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6"/>
            <p:cNvSpPr/>
            <p:nvPr/>
          </p:nvSpPr>
          <p:spPr>
            <a:xfrm>
              <a:off x="9506711" y="0"/>
              <a:ext cx="2685415" cy="1464945"/>
            </a:xfrm>
            <a:custGeom>
              <a:avLst/>
              <a:gdLst/>
              <a:ahLst/>
              <a:cxnLst/>
              <a:rect l="l" t="t" r="r" b="b"/>
              <a:pathLst>
                <a:path w="2685415" h="1464945">
                  <a:moveTo>
                    <a:pt x="2685288" y="0"/>
                  </a:moveTo>
                  <a:lnTo>
                    <a:pt x="0" y="0"/>
                  </a:lnTo>
                  <a:lnTo>
                    <a:pt x="0" y="1464564"/>
                  </a:lnTo>
                  <a:lnTo>
                    <a:pt x="2685288" y="1464564"/>
                  </a:lnTo>
                  <a:lnTo>
                    <a:pt x="2685288" y="0"/>
                  </a:lnTo>
                  <a:close/>
                </a:path>
              </a:pathLst>
            </a:custGeom>
            <a:solidFill>
              <a:srgbClr val="C631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7"/>
            <p:cNvSpPr/>
            <p:nvPr/>
          </p:nvSpPr>
          <p:spPr>
            <a:xfrm>
              <a:off x="9506711" y="0"/>
              <a:ext cx="2685415" cy="1464945"/>
            </a:xfrm>
            <a:custGeom>
              <a:avLst/>
              <a:gdLst/>
              <a:ahLst/>
              <a:cxnLst/>
              <a:rect l="l" t="t" r="r" b="b"/>
              <a:pathLst>
                <a:path w="2685415" h="1464945">
                  <a:moveTo>
                    <a:pt x="0" y="1464564"/>
                  </a:moveTo>
                  <a:lnTo>
                    <a:pt x="2685288" y="1464564"/>
                  </a:lnTo>
                  <a:lnTo>
                    <a:pt x="2685288" y="0"/>
                  </a:lnTo>
                  <a:lnTo>
                    <a:pt x="0" y="0"/>
                  </a:lnTo>
                  <a:lnTo>
                    <a:pt x="0" y="1464564"/>
                  </a:lnTo>
                  <a:close/>
                </a:path>
              </a:pathLst>
            </a:custGeom>
            <a:ln w="12192">
              <a:solidFill>
                <a:srgbClr val="C631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327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  <p:extLst mod="1">
    <p:ext uri="{6950BFC3-D8DA-4A85-94F7-54DA5524770B}">
      <p188:commentRel xmlns="" xmlns:p188="http://schemas.microsoft.com/office/powerpoint/2018/8/main" r:id="rId4"/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3" y="207818"/>
            <a:ext cx="9643826" cy="872836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CURSOS E CERTIFICADOS DA ENA EM 2024</a:t>
            </a:r>
            <a:endParaRPr lang="pt-BR" sz="32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1897471"/>
              </p:ext>
            </p:extLst>
          </p:nvPr>
        </p:nvGraphicFramePr>
        <p:xfrm>
          <a:off x="631012" y="1080654"/>
          <a:ext cx="10224654" cy="58466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2" name="object 2"/>
          <p:cNvGrpSpPr/>
          <p:nvPr/>
        </p:nvGrpSpPr>
        <p:grpSpPr>
          <a:xfrm>
            <a:off x="0" y="5782491"/>
            <a:ext cx="12192000" cy="1075509"/>
            <a:chOff x="-6095" y="0"/>
            <a:chExt cx="12204700" cy="1489075"/>
          </a:xfrm>
        </p:grpSpPr>
        <p:pic>
          <p:nvPicPr>
            <p:cNvPr id="13" name="object 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83308" y="0"/>
              <a:ext cx="7620000" cy="1476755"/>
            </a:xfrm>
            <a:prstGeom prst="rect">
              <a:avLst/>
            </a:prstGeom>
          </p:spPr>
        </p:pic>
        <p:sp>
          <p:nvSpPr>
            <p:cNvPr id="14" name="object 4"/>
            <p:cNvSpPr/>
            <p:nvPr/>
          </p:nvSpPr>
          <p:spPr>
            <a:xfrm>
              <a:off x="0" y="0"/>
              <a:ext cx="2083435" cy="1477010"/>
            </a:xfrm>
            <a:custGeom>
              <a:avLst/>
              <a:gdLst/>
              <a:ahLst/>
              <a:cxnLst/>
              <a:rect l="l" t="t" r="r" b="b"/>
              <a:pathLst>
                <a:path w="2083435" h="1477010">
                  <a:moveTo>
                    <a:pt x="2083308" y="0"/>
                  </a:moveTo>
                  <a:lnTo>
                    <a:pt x="0" y="0"/>
                  </a:lnTo>
                  <a:lnTo>
                    <a:pt x="0" y="1476755"/>
                  </a:lnTo>
                  <a:lnTo>
                    <a:pt x="2083308" y="1476755"/>
                  </a:lnTo>
                  <a:lnTo>
                    <a:pt x="2083308" y="0"/>
                  </a:lnTo>
                  <a:close/>
                </a:path>
              </a:pathLst>
            </a:custGeom>
            <a:solidFill>
              <a:srgbClr val="E3E4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5"/>
            <p:cNvSpPr/>
            <p:nvPr/>
          </p:nvSpPr>
          <p:spPr>
            <a:xfrm>
              <a:off x="0" y="0"/>
              <a:ext cx="2083435" cy="1477010"/>
            </a:xfrm>
            <a:custGeom>
              <a:avLst/>
              <a:gdLst/>
              <a:ahLst/>
              <a:cxnLst/>
              <a:rect l="l" t="t" r="r" b="b"/>
              <a:pathLst>
                <a:path w="2083435" h="1477010">
                  <a:moveTo>
                    <a:pt x="0" y="1476755"/>
                  </a:moveTo>
                  <a:lnTo>
                    <a:pt x="2083308" y="1476755"/>
                  </a:lnTo>
                  <a:lnTo>
                    <a:pt x="2083308" y="0"/>
                  </a:lnTo>
                  <a:lnTo>
                    <a:pt x="0" y="0"/>
                  </a:lnTo>
                  <a:lnTo>
                    <a:pt x="0" y="1476755"/>
                  </a:lnTo>
                  <a:close/>
                </a:path>
              </a:pathLst>
            </a:custGeom>
            <a:ln w="12192">
              <a:solidFill>
                <a:srgbClr val="E3E4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6"/>
            <p:cNvSpPr/>
            <p:nvPr/>
          </p:nvSpPr>
          <p:spPr>
            <a:xfrm>
              <a:off x="9506711" y="0"/>
              <a:ext cx="2685415" cy="1464945"/>
            </a:xfrm>
            <a:custGeom>
              <a:avLst/>
              <a:gdLst/>
              <a:ahLst/>
              <a:cxnLst/>
              <a:rect l="l" t="t" r="r" b="b"/>
              <a:pathLst>
                <a:path w="2685415" h="1464945">
                  <a:moveTo>
                    <a:pt x="2685288" y="0"/>
                  </a:moveTo>
                  <a:lnTo>
                    <a:pt x="0" y="0"/>
                  </a:lnTo>
                  <a:lnTo>
                    <a:pt x="0" y="1464564"/>
                  </a:lnTo>
                  <a:lnTo>
                    <a:pt x="2685288" y="1464564"/>
                  </a:lnTo>
                  <a:lnTo>
                    <a:pt x="2685288" y="0"/>
                  </a:lnTo>
                  <a:close/>
                </a:path>
              </a:pathLst>
            </a:custGeom>
            <a:solidFill>
              <a:srgbClr val="C631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7"/>
            <p:cNvSpPr/>
            <p:nvPr/>
          </p:nvSpPr>
          <p:spPr>
            <a:xfrm>
              <a:off x="9506711" y="0"/>
              <a:ext cx="2685415" cy="1464945"/>
            </a:xfrm>
            <a:custGeom>
              <a:avLst/>
              <a:gdLst/>
              <a:ahLst/>
              <a:cxnLst/>
              <a:rect l="l" t="t" r="r" b="b"/>
              <a:pathLst>
                <a:path w="2685415" h="1464945">
                  <a:moveTo>
                    <a:pt x="0" y="1464564"/>
                  </a:moveTo>
                  <a:lnTo>
                    <a:pt x="2685288" y="1464564"/>
                  </a:lnTo>
                  <a:lnTo>
                    <a:pt x="2685288" y="0"/>
                  </a:lnTo>
                  <a:lnTo>
                    <a:pt x="0" y="0"/>
                  </a:lnTo>
                  <a:lnTo>
                    <a:pt x="0" y="1464564"/>
                  </a:lnTo>
                  <a:close/>
                </a:path>
              </a:pathLst>
            </a:custGeom>
            <a:ln w="12192">
              <a:solidFill>
                <a:srgbClr val="C631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0610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CD4A8573-AE01-4470-9798-5EA703AF5960}"/>
              </a:ext>
            </a:extLst>
          </p:cNvPr>
          <p:cNvSpPr txBox="1"/>
          <p:nvPr/>
        </p:nvSpPr>
        <p:spPr>
          <a:xfrm>
            <a:off x="1323702" y="1911857"/>
            <a:ext cx="9596847" cy="40072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cs typeface="Angsana New" panose="020B0502040204020203" pitchFamily="18" charset="-34"/>
              </a:rPr>
              <a:t>Objetivo Geral: </a:t>
            </a:r>
          </a:p>
          <a:p>
            <a:r>
              <a:rPr lang="pt-BR" sz="2400" dirty="0">
                <a:solidFill>
                  <a:schemeClr val="accent1">
                    <a:lumMod val="50000"/>
                  </a:schemeClr>
                </a:solidFill>
              </a:rPr>
              <a:t>Formar gestores públicos comprometidos com altos padrões de eficiência da administração pública.</a:t>
            </a:r>
          </a:p>
          <a:p>
            <a:endParaRPr lang="pt-BR" sz="24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  <a:t>Público alvo: </a:t>
            </a:r>
          </a:p>
          <a:p>
            <a:r>
              <a:rPr lang="pt-BR" sz="2400" dirty="0">
                <a:solidFill>
                  <a:schemeClr val="accent1">
                    <a:lumMod val="50000"/>
                  </a:schemeClr>
                </a:solidFill>
              </a:rPr>
              <a:t>O curso é destinado a servidores da Administração Pública, especialmente coordenadores e gestores, nas três esferas de poder: municipal, estadual e federal do Estado de Santa Catarina.</a:t>
            </a:r>
          </a:p>
          <a:p>
            <a:pPr algn="just">
              <a:lnSpc>
                <a:spcPct val="80000"/>
              </a:lnSpc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80000"/>
              </a:lnSpc>
            </a:pPr>
            <a:endParaRPr lang="en-US" sz="2400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 fontAlgn="base"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pt-BR" sz="2400" dirty="0">
              <a:solidFill>
                <a:schemeClr val="accent1">
                  <a:lumMod val="50000"/>
                </a:schemeClr>
              </a:solidFill>
              <a:cs typeface="Angsana New" panose="020B0502040204020203" pitchFamily="18" charset="-34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F2E88C9E-F18C-4167-BB42-44AA38100BB6}"/>
              </a:ext>
            </a:extLst>
          </p:cNvPr>
          <p:cNvSpPr txBox="1"/>
          <p:nvPr/>
        </p:nvSpPr>
        <p:spPr>
          <a:xfrm>
            <a:off x="1323702" y="199683"/>
            <a:ext cx="917012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algn="ctr"/>
            <a:r>
              <a:rPr lang="pt-BR" sz="2400" b="1" dirty="0" smtClean="0">
                <a:solidFill>
                  <a:schemeClr val="accent5">
                    <a:lumMod val="50000"/>
                  </a:schemeClr>
                </a:solidFill>
              </a:rPr>
              <a:t>CURSO DE PÓS GRADUAÇÃO </a:t>
            </a:r>
            <a:r>
              <a:rPr lang="pt-BR" sz="2400" b="1" i="1" dirty="0" smtClean="0">
                <a:solidFill>
                  <a:schemeClr val="accent5">
                    <a:lumMod val="50000"/>
                  </a:schemeClr>
                </a:solidFill>
              </a:rPr>
              <a:t>LATO SENSU</a:t>
            </a:r>
            <a:r>
              <a:rPr lang="pt-BR" sz="2400" b="1" dirty="0" smtClean="0">
                <a:solidFill>
                  <a:schemeClr val="accent5">
                    <a:lumMod val="50000"/>
                  </a:schemeClr>
                </a:solidFill>
              </a:rPr>
              <a:t> EM </a:t>
            </a:r>
            <a:endParaRPr lang="pt-BR" sz="2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pt-BR" sz="2400" b="1" dirty="0" smtClean="0">
                <a:solidFill>
                  <a:schemeClr val="accent5">
                    <a:lumMod val="50000"/>
                  </a:schemeClr>
                </a:solidFill>
              </a:rPr>
              <a:t>GESTÃO </a:t>
            </a:r>
            <a:r>
              <a:rPr lang="pt-BR" sz="2400" b="1" dirty="0" smtClean="0">
                <a:solidFill>
                  <a:schemeClr val="accent5">
                    <a:lumMod val="50000"/>
                  </a:schemeClr>
                </a:solidFill>
              </a:rPr>
              <a:t>PÚBLICA AVANÇADA – GPA </a:t>
            </a:r>
            <a:endParaRPr lang="pt-BR" sz="32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1" name="object 2"/>
          <p:cNvGrpSpPr/>
          <p:nvPr/>
        </p:nvGrpSpPr>
        <p:grpSpPr>
          <a:xfrm>
            <a:off x="0" y="5782491"/>
            <a:ext cx="12192000" cy="1075509"/>
            <a:chOff x="-6095" y="0"/>
            <a:chExt cx="12204700" cy="1489075"/>
          </a:xfrm>
        </p:grpSpPr>
        <p:pic>
          <p:nvPicPr>
            <p:cNvPr id="22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83308" y="0"/>
              <a:ext cx="7620000" cy="1476755"/>
            </a:xfrm>
            <a:prstGeom prst="rect">
              <a:avLst/>
            </a:prstGeom>
          </p:spPr>
        </p:pic>
        <p:sp>
          <p:nvSpPr>
            <p:cNvPr id="23" name="object 4"/>
            <p:cNvSpPr/>
            <p:nvPr/>
          </p:nvSpPr>
          <p:spPr>
            <a:xfrm>
              <a:off x="0" y="0"/>
              <a:ext cx="2083435" cy="1477010"/>
            </a:xfrm>
            <a:custGeom>
              <a:avLst/>
              <a:gdLst/>
              <a:ahLst/>
              <a:cxnLst/>
              <a:rect l="l" t="t" r="r" b="b"/>
              <a:pathLst>
                <a:path w="2083435" h="1477010">
                  <a:moveTo>
                    <a:pt x="2083308" y="0"/>
                  </a:moveTo>
                  <a:lnTo>
                    <a:pt x="0" y="0"/>
                  </a:lnTo>
                  <a:lnTo>
                    <a:pt x="0" y="1476755"/>
                  </a:lnTo>
                  <a:lnTo>
                    <a:pt x="2083308" y="1476755"/>
                  </a:lnTo>
                  <a:lnTo>
                    <a:pt x="2083308" y="0"/>
                  </a:lnTo>
                  <a:close/>
                </a:path>
              </a:pathLst>
            </a:custGeom>
            <a:solidFill>
              <a:srgbClr val="E3E4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5"/>
            <p:cNvSpPr/>
            <p:nvPr/>
          </p:nvSpPr>
          <p:spPr>
            <a:xfrm>
              <a:off x="0" y="0"/>
              <a:ext cx="2083435" cy="1477010"/>
            </a:xfrm>
            <a:custGeom>
              <a:avLst/>
              <a:gdLst/>
              <a:ahLst/>
              <a:cxnLst/>
              <a:rect l="l" t="t" r="r" b="b"/>
              <a:pathLst>
                <a:path w="2083435" h="1477010">
                  <a:moveTo>
                    <a:pt x="0" y="1476755"/>
                  </a:moveTo>
                  <a:lnTo>
                    <a:pt x="2083308" y="1476755"/>
                  </a:lnTo>
                  <a:lnTo>
                    <a:pt x="2083308" y="0"/>
                  </a:lnTo>
                  <a:lnTo>
                    <a:pt x="0" y="0"/>
                  </a:lnTo>
                  <a:lnTo>
                    <a:pt x="0" y="1476755"/>
                  </a:lnTo>
                  <a:close/>
                </a:path>
              </a:pathLst>
            </a:custGeom>
            <a:ln w="12192">
              <a:solidFill>
                <a:srgbClr val="E3E4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6"/>
            <p:cNvSpPr/>
            <p:nvPr/>
          </p:nvSpPr>
          <p:spPr>
            <a:xfrm>
              <a:off x="9506711" y="0"/>
              <a:ext cx="2685415" cy="1464945"/>
            </a:xfrm>
            <a:custGeom>
              <a:avLst/>
              <a:gdLst/>
              <a:ahLst/>
              <a:cxnLst/>
              <a:rect l="l" t="t" r="r" b="b"/>
              <a:pathLst>
                <a:path w="2685415" h="1464945">
                  <a:moveTo>
                    <a:pt x="2685288" y="0"/>
                  </a:moveTo>
                  <a:lnTo>
                    <a:pt x="0" y="0"/>
                  </a:lnTo>
                  <a:lnTo>
                    <a:pt x="0" y="1464564"/>
                  </a:lnTo>
                  <a:lnTo>
                    <a:pt x="2685288" y="1464564"/>
                  </a:lnTo>
                  <a:lnTo>
                    <a:pt x="2685288" y="0"/>
                  </a:lnTo>
                  <a:close/>
                </a:path>
              </a:pathLst>
            </a:custGeom>
            <a:solidFill>
              <a:srgbClr val="C631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7"/>
            <p:cNvSpPr/>
            <p:nvPr/>
          </p:nvSpPr>
          <p:spPr>
            <a:xfrm>
              <a:off x="9506711" y="0"/>
              <a:ext cx="2685415" cy="1464945"/>
            </a:xfrm>
            <a:custGeom>
              <a:avLst/>
              <a:gdLst/>
              <a:ahLst/>
              <a:cxnLst/>
              <a:rect l="l" t="t" r="r" b="b"/>
              <a:pathLst>
                <a:path w="2685415" h="1464945">
                  <a:moveTo>
                    <a:pt x="0" y="1464564"/>
                  </a:moveTo>
                  <a:lnTo>
                    <a:pt x="2685288" y="1464564"/>
                  </a:lnTo>
                  <a:lnTo>
                    <a:pt x="2685288" y="0"/>
                  </a:lnTo>
                  <a:lnTo>
                    <a:pt x="0" y="0"/>
                  </a:lnTo>
                  <a:lnTo>
                    <a:pt x="0" y="1464564"/>
                  </a:lnTo>
                  <a:close/>
                </a:path>
              </a:pathLst>
            </a:custGeom>
            <a:ln w="12192">
              <a:solidFill>
                <a:srgbClr val="C631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2805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  <p:extLst mod="1">
    <p:ext uri="{6950BFC3-D8DA-4A85-94F7-54DA5524770B}">
      <p188:commentRel xmlns="" xmlns:p188="http://schemas.microsoft.com/office/powerpoint/2018/8/main" r:id="rId4"/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B5FA7C47-B7C1-4D2E-AB49-ED23BA34BA8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6">
            <a:extLst>
              <a:ext uri="{FF2B5EF4-FFF2-40B4-BE49-F238E27FC236}">
                <a16:creationId xmlns="" xmlns:a16="http://schemas.microsoft.com/office/drawing/2014/main" id="{596EE156-ABF1-4329-A6BA-03B4254E087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7">
            <a:extLst>
              <a:ext uri="{FF2B5EF4-FFF2-40B4-BE49-F238E27FC236}">
                <a16:creationId xmlns="" xmlns:a16="http://schemas.microsoft.com/office/drawing/2014/main" id="{7D20183A-0B1D-4A1F-89B1-ADBEDBC6E5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8">
            <a:extLst>
              <a:ext uri="{FF2B5EF4-FFF2-40B4-BE49-F238E27FC236}">
                <a16:creationId xmlns="" xmlns:a16="http://schemas.microsoft.com/office/drawing/2014/main" id="{131031D3-26CD-4214-A9A4-5857EFA15A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795529" y="644382"/>
            <a:ext cx="3856024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Espaço Reservado para Conteúdo 1">
            <a:extLst>
              <a:ext uri="{FF2B5EF4-FFF2-40B4-BE49-F238E27FC236}">
                <a16:creationId xmlns="" xmlns:a16="http://schemas.microsoft.com/office/drawing/2014/main" id="{F8F78D11-9F0F-492D-838A-361B1D7FB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8370" y="2004172"/>
            <a:ext cx="3442655" cy="3984171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pt-BR" sz="3200" dirty="0" smtClean="0">
                <a:solidFill>
                  <a:srgbClr val="FEFFFF"/>
                </a:solidFill>
              </a:rPr>
              <a:t>   </a:t>
            </a:r>
            <a:r>
              <a:rPr lang="pt-BR" sz="3200" b="1" dirty="0" smtClean="0">
                <a:solidFill>
                  <a:schemeClr val="bg1"/>
                </a:solidFill>
              </a:rPr>
              <a:t>UMA ESCOLA MODELO PARA UMA ADMINISTRAÇÃO PÚBLICA MODELO</a:t>
            </a:r>
            <a:endParaRPr lang="pt-BR" sz="3200" b="1" dirty="0">
              <a:solidFill>
                <a:schemeClr val="bg1"/>
              </a:solidFill>
            </a:endParaRPr>
          </a:p>
        </p:txBody>
      </p:sp>
      <p:pic>
        <p:nvPicPr>
          <p:cNvPr id="3" name="Imagem 2" descr="Logotipo, nome da empresa&#10;&#10;Descrição gerada automaticamente">
            <a:extLst>
              <a:ext uri="{FF2B5EF4-FFF2-40B4-BE49-F238E27FC236}">
                <a16:creationId xmlns="" xmlns:a16="http://schemas.microsoft.com/office/drawing/2014/main" id="{4DC362E8-F19D-4AC4-9369-8B34F3F703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938" y="734841"/>
            <a:ext cx="6539075" cy="490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06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770929A1-F465-4675-BBE1-8FFE58C0153E}"/>
              </a:ext>
            </a:extLst>
          </p:cNvPr>
          <p:cNvSpPr txBox="1"/>
          <p:nvPr/>
        </p:nvSpPr>
        <p:spPr>
          <a:xfrm>
            <a:off x="1393960" y="1460960"/>
            <a:ext cx="979110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Fundação Escola de Governo ENA </a:t>
            </a:r>
            <a:r>
              <a:rPr lang="pt-BR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foi criada pela Lei </a:t>
            </a:r>
            <a:r>
              <a:rPr lang="pt-BR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Complementar nº </a:t>
            </a:r>
            <a:r>
              <a:rPr lang="pt-BR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446, de 24 de junho de 2009, em convênio com a École </a:t>
            </a:r>
            <a:r>
              <a:rPr lang="pt-BR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Nationale</a:t>
            </a:r>
            <a:r>
              <a:rPr lang="pt-BR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D’</a:t>
            </a:r>
            <a:r>
              <a:rPr lang="pt-BR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Administration</a:t>
            </a:r>
            <a:r>
              <a:rPr lang="pt-BR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pt-BR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L´ena</a:t>
            </a:r>
            <a:r>
              <a:rPr lang="pt-BR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França</a:t>
            </a:r>
            <a:r>
              <a:rPr lang="pt-BR" sz="2400" b="0" i="0" u="none" strike="noStrike" baseline="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que é referência mundial em gestão pública. </a:t>
            </a:r>
            <a:endParaRPr lang="pt-BR" sz="2400" b="0" i="0" u="none" strike="noStrike" baseline="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24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L´ENA foi extinta em 31.12.2021 e foi substituída pelo Instituto Nacional do Serviço Público (INSP) desde 1º de janeiro de 2022.</a:t>
            </a:r>
          </a:p>
          <a:p>
            <a:endParaRPr lang="pt-BR" sz="24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lang="pt-BR" sz="2400" b="1" i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</a:t>
            </a:r>
            <a:r>
              <a:rPr lang="pt-BR" sz="2400" b="1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400" b="1" i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National</a:t>
            </a:r>
            <a:r>
              <a:rPr lang="pt-BR" sz="2400" b="1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400" b="1" i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</a:t>
            </a:r>
            <a:r>
              <a:rPr lang="pt-BR" sz="2400" b="1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Service </a:t>
            </a:r>
            <a:r>
              <a:rPr lang="pt-BR" sz="2400" b="1" i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Public</a:t>
            </a:r>
            <a:r>
              <a:rPr lang="pt-BR" sz="2400" b="1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(INSP) </a:t>
            </a:r>
            <a:r>
              <a:rPr lang="pt-BR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mantém relações ou parcerias com mais de 100 escolas ou institutos de administração em todo o mundo</a:t>
            </a:r>
            <a:r>
              <a:rPr lang="pt-BR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pt-BR" sz="24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F2E88C9E-F18C-4167-BB42-44AA38100BB6}"/>
              </a:ext>
            </a:extLst>
          </p:cNvPr>
          <p:cNvSpPr txBox="1"/>
          <p:nvPr/>
        </p:nvSpPr>
        <p:spPr>
          <a:xfrm>
            <a:off x="1838734" y="332163"/>
            <a:ext cx="9170124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r>
              <a:rPr lang="pt-BR" sz="2400" dirty="0">
                <a:latin typeface="Algerian" panose="04020705040A02060702" pitchFamily="82" charset="0"/>
              </a:rPr>
              <a:t>             </a:t>
            </a:r>
            <a:r>
              <a:rPr lang="pt-BR" sz="32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UM POUCO DA </a:t>
            </a:r>
            <a:r>
              <a:rPr lang="pt-BR" sz="32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HISTÓRIA DA ENA</a:t>
            </a:r>
            <a:endParaRPr lang="pt-BR" sz="32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5" name="object 2"/>
          <p:cNvGrpSpPr/>
          <p:nvPr/>
        </p:nvGrpSpPr>
        <p:grpSpPr>
          <a:xfrm>
            <a:off x="0" y="5782491"/>
            <a:ext cx="12192000" cy="1075509"/>
            <a:chOff x="-6095" y="0"/>
            <a:chExt cx="12204700" cy="1489075"/>
          </a:xfrm>
        </p:grpSpPr>
        <p:pic>
          <p:nvPicPr>
            <p:cNvPr id="16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83308" y="0"/>
              <a:ext cx="7620000" cy="1476755"/>
            </a:xfrm>
            <a:prstGeom prst="rect">
              <a:avLst/>
            </a:prstGeom>
          </p:spPr>
        </p:pic>
        <p:sp>
          <p:nvSpPr>
            <p:cNvPr id="17" name="object 4"/>
            <p:cNvSpPr/>
            <p:nvPr/>
          </p:nvSpPr>
          <p:spPr>
            <a:xfrm>
              <a:off x="0" y="0"/>
              <a:ext cx="2083435" cy="1477010"/>
            </a:xfrm>
            <a:custGeom>
              <a:avLst/>
              <a:gdLst/>
              <a:ahLst/>
              <a:cxnLst/>
              <a:rect l="l" t="t" r="r" b="b"/>
              <a:pathLst>
                <a:path w="2083435" h="1477010">
                  <a:moveTo>
                    <a:pt x="2083308" y="0"/>
                  </a:moveTo>
                  <a:lnTo>
                    <a:pt x="0" y="0"/>
                  </a:lnTo>
                  <a:lnTo>
                    <a:pt x="0" y="1476755"/>
                  </a:lnTo>
                  <a:lnTo>
                    <a:pt x="2083308" y="1476755"/>
                  </a:lnTo>
                  <a:lnTo>
                    <a:pt x="2083308" y="0"/>
                  </a:lnTo>
                  <a:close/>
                </a:path>
              </a:pathLst>
            </a:custGeom>
            <a:solidFill>
              <a:srgbClr val="E3E4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5"/>
            <p:cNvSpPr/>
            <p:nvPr/>
          </p:nvSpPr>
          <p:spPr>
            <a:xfrm>
              <a:off x="0" y="0"/>
              <a:ext cx="2083435" cy="1477010"/>
            </a:xfrm>
            <a:custGeom>
              <a:avLst/>
              <a:gdLst/>
              <a:ahLst/>
              <a:cxnLst/>
              <a:rect l="l" t="t" r="r" b="b"/>
              <a:pathLst>
                <a:path w="2083435" h="1477010">
                  <a:moveTo>
                    <a:pt x="0" y="1476755"/>
                  </a:moveTo>
                  <a:lnTo>
                    <a:pt x="2083308" y="1476755"/>
                  </a:lnTo>
                  <a:lnTo>
                    <a:pt x="2083308" y="0"/>
                  </a:lnTo>
                  <a:lnTo>
                    <a:pt x="0" y="0"/>
                  </a:lnTo>
                  <a:lnTo>
                    <a:pt x="0" y="1476755"/>
                  </a:lnTo>
                  <a:close/>
                </a:path>
              </a:pathLst>
            </a:custGeom>
            <a:ln w="12192">
              <a:solidFill>
                <a:srgbClr val="E3E4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6"/>
            <p:cNvSpPr/>
            <p:nvPr/>
          </p:nvSpPr>
          <p:spPr>
            <a:xfrm>
              <a:off x="9506711" y="0"/>
              <a:ext cx="2685415" cy="1464945"/>
            </a:xfrm>
            <a:custGeom>
              <a:avLst/>
              <a:gdLst/>
              <a:ahLst/>
              <a:cxnLst/>
              <a:rect l="l" t="t" r="r" b="b"/>
              <a:pathLst>
                <a:path w="2685415" h="1464945">
                  <a:moveTo>
                    <a:pt x="2685288" y="0"/>
                  </a:moveTo>
                  <a:lnTo>
                    <a:pt x="0" y="0"/>
                  </a:lnTo>
                  <a:lnTo>
                    <a:pt x="0" y="1464564"/>
                  </a:lnTo>
                  <a:lnTo>
                    <a:pt x="2685288" y="1464564"/>
                  </a:lnTo>
                  <a:lnTo>
                    <a:pt x="2685288" y="0"/>
                  </a:lnTo>
                  <a:close/>
                </a:path>
              </a:pathLst>
            </a:custGeom>
            <a:solidFill>
              <a:srgbClr val="C631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7"/>
            <p:cNvSpPr/>
            <p:nvPr/>
          </p:nvSpPr>
          <p:spPr>
            <a:xfrm>
              <a:off x="9506711" y="0"/>
              <a:ext cx="2685415" cy="1464945"/>
            </a:xfrm>
            <a:custGeom>
              <a:avLst/>
              <a:gdLst/>
              <a:ahLst/>
              <a:cxnLst/>
              <a:rect l="l" t="t" r="r" b="b"/>
              <a:pathLst>
                <a:path w="2685415" h="1464945">
                  <a:moveTo>
                    <a:pt x="0" y="1464564"/>
                  </a:moveTo>
                  <a:lnTo>
                    <a:pt x="2685288" y="1464564"/>
                  </a:lnTo>
                  <a:lnTo>
                    <a:pt x="2685288" y="0"/>
                  </a:lnTo>
                  <a:lnTo>
                    <a:pt x="0" y="0"/>
                  </a:lnTo>
                  <a:lnTo>
                    <a:pt x="0" y="1464564"/>
                  </a:lnTo>
                  <a:close/>
                </a:path>
              </a:pathLst>
            </a:custGeom>
            <a:ln w="12192">
              <a:solidFill>
                <a:srgbClr val="C631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3050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  <p:extLst mod="1">
    <p:ext uri="{6950BFC3-D8DA-4A85-94F7-54DA5524770B}">
      <p188:commentRel xmlns="" xmlns:p188="http://schemas.microsoft.com/office/powerpoint/2018/8/main" r:id="rId4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F2E88C9E-F18C-4167-BB42-44AA38100BB6}"/>
              </a:ext>
            </a:extLst>
          </p:cNvPr>
          <p:cNvSpPr txBox="1"/>
          <p:nvPr/>
        </p:nvSpPr>
        <p:spPr>
          <a:xfrm>
            <a:off x="1489166" y="228600"/>
            <a:ext cx="9170124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algn="ctr"/>
            <a:r>
              <a:rPr lang="pt-BR" sz="2400" dirty="0">
                <a:latin typeface="Algerian" panose="04020705040A02060702" pitchFamily="82" charset="0"/>
              </a:rPr>
              <a:t>             </a:t>
            </a:r>
            <a:r>
              <a:rPr lang="pt-BR" sz="32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UM POUCO DA </a:t>
            </a:r>
            <a:r>
              <a:rPr lang="pt-BR" sz="32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HISTÓRIA DA ENA</a:t>
            </a:r>
            <a:endParaRPr lang="pt-BR" sz="32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39762" y="1155451"/>
            <a:ext cx="11190515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dirty="0">
                <a:solidFill>
                  <a:schemeClr val="accent1">
                    <a:lumMod val="50000"/>
                  </a:schemeClr>
                </a:solidFill>
              </a:rPr>
              <a:t>Em junho de 2024 a ENA voltou a firmar convênio com a França por meio do Instituto Nacional de Função Pública </a:t>
            </a:r>
            <a:r>
              <a:rPr lang="pt-BR" sz="2200" dirty="0" smtClean="0">
                <a:solidFill>
                  <a:schemeClr val="accent1">
                    <a:lumMod val="50000"/>
                  </a:schemeClr>
                </a:solidFill>
              </a:rPr>
              <a:t>que </a:t>
            </a:r>
            <a:r>
              <a:rPr lang="pt-BR" sz="2200" dirty="0">
                <a:solidFill>
                  <a:schemeClr val="accent1">
                    <a:lumMod val="50000"/>
                  </a:schemeClr>
                </a:solidFill>
              </a:rPr>
              <a:t>coopera com administrações e escolas em mais de 130 países e gere uma rede de mais de 4.000 ex-alunos internacionais</a:t>
            </a:r>
            <a:r>
              <a:rPr lang="pt-BR" sz="22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r>
              <a:rPr lang="pt-BR" sz="2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r>
              <a:rPr lang="pt-BR" sz="2200" dirty="0" smtClean="0">
                <a:solidFill>
                  <a:schemeClr val="accent1">
                    <a:lumMod val="50000"/>
                  </a:schemeClr>
                </a:solidFill>
              </a:rPr>
              <a:t>Como </a:t>
            </a:r>
            <a:r>
              <a:rPr lang="pt-BR" sz="2200" dirty="0">
                <a:solidFill>
                  <a:schemeClr val="accent1">
                    <a:lumMod val="50000"/>
                  </a:schemeClr>
                </a:solidFill>
              </a:rPr>
              <a:t>parte do novo impulso dado à parceria estratégica entre França e Brasil durante a visita do presidente Emmanuel </a:t>
            </a:r>
            <a:r>
              <a:rPr lang="pt-BR" sz="2200" dirty="0" err="1">
                <a:solidFill>
                  <a:schemeClr val="accent1">
                    <a:lumMod val="50000"/>
                  </a:schemeClr>
                </a:solidFill>
              </a:rPr>
              <a:t>Macron</a:t>
            </a:r>
            <a:r>
              <a:rPr lang="pt-BR" sz="2200" dirty="0">
                <a:solidFill>
                  <a:schemeClr val="accent1">
                    <a:lumMod val="50000"/>
                  </a:schemeClr>
                </a:solidFill>
              </a:rPr>
              <a:t> em março passado, o INSP renovou seu acordo de cooperação com a Fundação Escola de Governo ENA Brasil. </a:t>
            </a:r>
          </a:p>
        </p:txBody>
      </p:sp>
      <p:pic>
        <p:nvPicPr>
          <p:cNvPr id="17" name="Imagem 1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886" y="3810878"/>
            <a:ext cx="2580685" cy="1514412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18" name="Imagem 1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417" y="3822096"/>
            <a:ext cx="2486684" cy="1503194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sp>
        <p:nvSpPr>
          <p:cNvPr id="7" name="Retângulo 6"/>
          <p:cNvSpPr/>
          <p:nvPr/>
        </p:nvSpPr>
        <p:spPr>
          <a:xfrm>
            <a:off x="3308489" y="5294662"/>
            <a:ext cx="64704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chemeClr val="accent1">
                    <a:lumMod val="50000"/>
                  </a:schemeClr>
                </a:solidFill>
              </a:rPr>
              <a:t>Crédito da imagem | ©Instituto Nacional da Função Pública (</a:t>
            </a:r>
            <a:r>
              <a:rPr lang="pt-BR" sz="1400" dirty="0" smtClean="0">
                <a:solidFill>
                  <a:schemeClr val="accent1">
                    <a:lumMod val="50000"/>
                  </a:schemeClr>
                </a:solidFill>
              </a:rPr>
              <a:t>INSP)</a:t>
            </a:r>
            <a:endParaRPr lang="pt-BR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19" name="object 2"/>
          <p:cNvGrpSpPr/>
          <p:nvPr/>
        </p:nvGrpSpPr>
        <p:grpSpPr>
          <a:xfrm>
            <a:off x="0" y="5782491"/>
            <a:ext cx="12192000" cy="1075509"/>
            <a:chOff x="-6095" y="0"/>
            <a:chExt cx="12204700" cy="1489075"/>
          </a:xfrm>
        </p:grpSpPr>
        <p:pic>
          <p:nvPicPr>
            <p:cNvPr id="20" name="object 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83308" y="0"/>
              <a:ext cx="7620000" cy="1476755"/>
            </a:xfrm>
            <a:prstGeom prst="rect">
              <a:avLst/>
            </a:prstGeom>
          </p:spPr>
        </p:pic>
        <p:sp>
          <p:nvSpPr>
            <p:cNvPr id="21" name="object 4"/>
            <p:cNvSpPr/>
            <p:nvPr/>
          </p:nvSpPr>
          <p:spPr>
            <a:xfrm>
              <a:off x="0" y="0"/>
              <a:ext cx="2083435" cy="1477010"/>
            </a:xfrm>
            <a:custGeom>
              <a:avLst/>
              <a:gdLst/>
              <a:ahLst/>
              <a:cxnLst/>
              <a:rect l="l" t="t" r="r" b="b"/>
              <a:pathLst>
                <a:path w="2083435" h="1477010">
                  <a:moveTo>
                    <a:pt x="2083308" y="0"/>
                  </a:moveTo>
                  <a:lnTo>
                    <a:pt x="0" y="0"/>
                  </a:lnTo>
                  <a:lnTo>
                    <a:pt x="0" y="1476755"/>
                  </a:lnTo>
                  <a:lnTo>
                    <a:pt x="2083308" y="1476755"/>
                  </a:lnTo>
                  <a:lnTo>
                    <a:pt x="2083308" y="0"/>
                  </a:lnTo>
                  <a:close/>
                </a:path>
              </a:pathLst>
            </a:custGeom>
            <a:solidFill>
              <a:srgbClr val="E3E4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5"/>
            <p:cNvSpPr/>
            <p:nvPr/>
          </p:nvSpPr>
          <p:spPr>
            <a:xfrm>
              <a:off x="0" y="0"/>
              <a:ext cx="2083435" cy="1477010"/>
            </a:xfrm>
            <a:custGeom>
              <a:avLst/>
              <a:gdLst/>
              <a:ahLst/>
              <a:cxnLst/>
              <a:rect l="l" t="t" r="r" b="b"/>
              <a:pathLst>
                <a:path w="2083435" h="1477010">
                  <a:moveTo>
                    <a:pt x="0" y="1476755"/>
                  </a:moveTo>
                  <a:lnTo>
                    <a:pt x="2083308" y="1476755"/>
                  </a:lnTo>
                  <a:lnTo>
                    <a:pt x="2083308" y="0"/>
                  </a:lnTo>
                  <a:lnTo>
                    <a:pt x="0" y="0"/>
                  </a:lnTo>
                  <a:lnTo>
                    <a:pt x="0" y="1476755"/>
                  </a:lnTo>
                  <a:close/>
                </a:path>
              </a:pathLst>
            </a:custGeom>
            <a:ln w="12192">
              <a:solidFill>
                <a:srgbClr val="E3E4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6"/>
            <p:cNvSpPr/>
            <p:nvPr/>
          </p:nvSpPr>
          <p:spPr>
            <a:xfrm>
              <a:off x="9506711" y="0"/>
              <a:ext cx="2685415" cy="1464945"/>
            </a:xfrm>
            <a:custGeom>
              <a:avLst/>
              <a:gdLst/>
              <a:ahLst/>
              <a:cxnLst/>
              <a:rect l="l" t="t" r="r" b="b"/>
              <a:pathLst>
                <a:path w="2685415" h="1464945">
                  <a:moveTo>
                    <a:pt x="2685288" y="0"/>
                  </a:moveTo>
                  <a:lnTo>
                    <a:pt x="0" y="0"/>
                  </a:lnTo>
                  <a:lnTo>
                    <a:pt x="0" y="1464564"/>
                  </a:lnTo>
                  <a:lnTo>
                    <a:pt x="2685288" y="1464564"/>
                  </a:lnTo>
                  <a:lnTo>
                    <a:pt x="2685288" y="0"/>
                  </a:lnTo>
                  <a:close/>
                </a:path>
              </a:pathLst>
            </a:custGeom>
            <a:solidFill>
              <a:srgbClr val="C631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7"/>
            <p:cNvSpPr/>
            <p:nvPr/>
          </p:nvSpPr>
          <p:spPr>
            <a:xfrm>
              <a:off x="9506711" y="0"/>
              <a:ext cx="2685415" cy="1464945"/>
            </a:xfrm>
            <a:custGeom>
              <a:avLst/>
              <a:gdLst/>
              <a:ahLst/>
              <a:cxnLst/>
              <a:rect l="l" t="t" r="r" b="b"/>
              <a:pathLst>
                <a:path w="2685415" h="1464945">
                  <a:moveTo>
                    <a:pt x="0" y="1464564"/>
                  </a:moveTo>
                  <a:lnTo>
                    <a:pt x="2685288" y="1464564"/>
                  </a:lnTo>
                  <a:lnTo>
                    <a:pt x="2685288" y="0"/>
                  </a:lnTo>
                  <a:lnTo>
                    <a:pt x="0" y="0"/>
                  </a:lnTo>
                  <a:lnTo>
                    <a:pt x="0" y="1464564"/>
                  </a:lnTo>
                  <a:close/>
                </a:path>
              </a:pathLst>
            </a:custGeom>
            <a:ln w="12192">
              <a:solidFill>
                <a:srgbClr val="C631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38440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  <p:extLst mod="1">
    <p:ext uri="{6950BFC3-D8DA-4A85-94F7-54DA5524770B}">
      <p188:commentRel xmlns="" xmlns:p188="http://schemas.microsoft.com/office/powerpoint/2018/8/main" r:id="rId5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770929A1-F465-4675-BBE1-8FFE58C0153E}"/>
              </a:ext>
            </a:extLst>
          </p:cNvPr>
          <p:cNvSpPr txBox="1"/>
          <p:nvPr/>
        </p:nvSpPr>
        <p:spPr>
          <a:xfrm>
            <a:off x="1200358" y="1013808"/>
            <a:ext cx="10749544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Lei </a:t>
            </a:r>
            <a:r>
              <a:rPr lang="pt-BR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Complementar nº 446, de 24 de junho de 2009, que Instituiu a ENA (alterada pela LC nº 562/2012</a:t>
            </a:r>
            <a:r>
              <a:rPr lang="pt-BR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BR" sz="24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Decreto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nº 2.583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de 08 de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setembro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2009 (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Estatuto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Lei </a:t>
            </a:r>
            <a:r>
              <a:rPr lang="pt-BR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Complementar nº 741, de 12 de junho de </a:t>
            </a:r>
            <a:r>
              <a:rPr lang="pt-BR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2019 (art. 70) - Dispõe </a:t>
            </a:r>
            <a:r>
              <a:rPr lang="pt-BR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sobre a estrutura organizacional básica e o modelo de gestão da Administração Pública Estadual, no âmbito do Poder </a:t>
            </a:r>
            <a:r>
              <a:rPr lang="pt-BR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Executivo</a:t>
            </a:r>
            <a:r>
              <a:rPr lang="pt-BR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pt-BR" sz="24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accent1">
                    <a:lumMod val="50000"/>
                  </a:schemeClr>
                </a:solidFill>
              </a:rPr>
              <a:t>Decreto nº 173, de 6 de junho de 2023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BR" sz="2400" dirty="0">
                <a:solidFill>
                  <a:schemeClr val="accent1">
                    <a:lumMod val="50000"/>
                  </a:schemeClr>
                </a:solidFill>
              </a:rPr>
              <a:t>que dispõe sobre a estrutura organizacional e a denominação dos cargos em comissão e das funções de confiança.</a:t>
            </a:r>
            <a:endParaRPr lang="en-US" sz="2400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F2E88C9E-F18C-4167-BB42-44AA38100BB6}"/>
              </a:ext>
            </a:extLst>
          </p:cNvPr>
          <p:cNvSpPr txBox="1"/>
          <p:nvPr/>
        </p:nvSpPr>
        <p:spPr>
          <a:xfrm>
            <a:off x="1308202" y="0"/>
            <a:ext cx="9170124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algn="ctr"/>
            <a:r>
              <a:rPr lang="pt-BR" sz="2400" dirty="0" smtClean="0">
                <a:latin typeface="Algerian" panose="04020705040A02060702" pitchFamily="82" charset="0"/>
              </a:rPr>
              <a:t>             </a:t>
            </a:r>
            <a:r>
              <a:rPr lang="pt-BR" sz="32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BASE LEGAL</a:t>
            </a:r>
            <a:endParaRPr lang="pt-BR" sz="32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0" name="object 2"/>
          <p:cNvGrpSpPr/>
          <p:nvPr/>
        </p:nvGrpSpPr>
        <p:grpSpPr>
          <a:xfrm>
            <a:off x="0" y="5782491"/>
            <a:ext cx="12192000" cy="1075509"/>
            <a:chOff x="-6095" y="0"/>
            <a:chExt cx="12204700" cy="1489075"/>
          </a:xfrm>
        </p:grpSpPr>
        <p:pic>
          <p:nvPicPr>
            <p:cNvPr id="15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83308" y="0"/>
              <a:ext cx="7620000" cy="1476755"/>
            </a:xfrm>
            <a:prstGeom prst="rect">
              <a:avLst/>
            </a:prstGeom>
          </p:spPr>
        </p:pic>
        <p:sp>
          <p:nvSpPr>
            <p:cNvPr id="16" name="object 4"/>
            <p:cNvSpPr/>
            <p:nvPr/>
          </p:nvSpPr>
          <p:spPr>
            <a:xfrm>
              <a:off x="0" y="0"/>
              <a:ext cx="2083435" cy="1477010"/>
            </a:xfrm>
            <a:custGeom>
              <a:avLst/>
              <a:gdLst/>
              <a:ahLst/>
              <a:cxnLst/>
              <a:rect l="l" t="t" r="r" b="b"/>
              <a:pathLst>
                <a:path w="2083435" h="1477010">
                  <a:moveTo>
                    <a:pt x="2083308" y="0"/>
                  </a:moveTo>
                  <a:lnTo>
                    <a:pt x="0" y="0"/>
                  </a:lnTo>
                  <a:lnTo>
                    <a:pt x="0" y="1476755"/>
                  </a:lnTo>
                  <a:lnTo>
                    <a:pt x="2083308" y="1476755"/>
                  </a:lnTo>
                  <a:lnTo>
                    <a:pt x="2083308" y="0"/>
                  </a:lnTo>
                  <a:close/>
                </a:path>
              </a:pathLst>
            </a:custGeom>
            <a:solidFill>
              <a:srgbClr val="E3E4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5"/>
            <p:cNvSpPr/>
            <p:nvPr/>
          </p:nvSpPr>
          <p:spPr>
            <a:xfrm>
              <a:off x="0" y="0"/>
              <a:ext cx="2083435" cy="1477010"/>
            </a:xfrm>
            <a:custGeom>
              <a:avLst/>
              <a:gdLst/>
              <a:ahLst/>
              <a:cxnLst/>
              <a:rect l="l" t="t" r="r" b="b"/>
              <a:pathLst>
                <a:path w="2083435" h="1477010">
                  <a:moveTo>
                    <a:pt x="0" y="1476755"/>
                  </a:moveTo>
                  <a:lnTo>
                    <a:pt x="2083308" y="1476755"/>
                  </a:lnTo>
                  <a:lnTo>
                    <a:pt x="2083308" y="0"/>
                  </a:lnTo>
                  <a:lnTo>
                    <a:pt x="0" y="0"/>
                  </a:lnTo>
                  <a:lnTo>
                    <a:pt x="0" y="1476755"/>
                  </a:lnTo>
                  <a:close/>
                </a:path>
              </a:pathLst>
            </a:custGeom>
            <a:ln w="12192">
              <a:solidFill>
                <a:srgbClr val="E3E4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6"/>
            <p:cNvSpPr/>
            <p:nvPr/>
          </p:nvSpPr>
          <p:spPr>
            <a:xfrm>
              <a:off x="9506711" y="0"/>
              <a:ext cx="2685415" cy="1464945"/>
            </a:xfrm>
            <a:custGeom>
              <a:avLst/>
              <a:gdLst/>
              <a:ahLst/>
              <a:cxnLst/>
              <a:rect l="l" t="t" r="r" b="b"/>
              <a:pathLst>
                <a:path w="2685415" h="1464945">
                  <a:moveTo>
                    <a:pt x="2685288" y="0"/>
                  </a:moveTo>
                  <a:lnTo>
                    <a:pt x="0" y="0"/>
                  </a:lnTo>
                  <a:lnTo>
                    <a:pt x="0" y="1464564"/>
                  </a:lnTo>
                  <a:lnTo>
                    <a:pt x="2685288" y="1464564"/>
                  </a:lnTo>
                  <a:lnTo>
                    <a:pt x="2685288" y="0"/>
                  </a:lnTo>
                  <a:close/>
                </a:path>
              </a:pathLst>
            </a:custGeom>
            <a:solidFill>
              <a:srgbClr val="C631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7"/>
            <p:cNvSpPr/>
            <p:nvPr/>
          </p:nvSpPr>
          <p:spPr>
            <a:xfrm>
              <a:off x="9506711" y="0"/>
              <a:ext cx="2685415" cy="1464945"/>
            </a:xfrm>
            <a:custGeom>
              <a:avLst/>
              <a:gdLst/>
              <a:ahLst/>
              <a:cxnLst/>
              <a:rect l="l" t="t" r="r" b="b"/>
              <a:pathLst>
                <a:path w="2685415" h="1464945">
                  <a:moveTo>
                    <a:pt x="0" y="1464564"/>
                  </a:moveTo>
                  <a:lnTo>
                    <a:pt x="2685288" y="1464564"/>
                  </a:lnTo>
                  <a:lnTo>
                    <a:pt x="2685288" y="0"/>
                  </a:lnTo>
                  <a:lnTo>
                    <a:pt x="0" y="0"/>
                  </a:lnTo>
                  <a:lnTo>
                    <a:pt x="0" y="1464564"/>
                  </a:lnTo>
                  <a:close/>
                </a:path>
              </a:pathLst>
            </a:custGeom>
            <a:ln w="12192">
              <a:solidFill>
                <a:srgbClr val="C631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2353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  <p:extLst mod="1">
    <p:ext uri="{6950BFC3-D8DA-4A85-94F7-54DA5524770B}">
      <p188:commentRel xmlns="" xmlns:p188="http://schemas.microsoft.com/office/powerpoint/2018/8/main" r:id="rId4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CD4A8573-AE01-4470-9798-5EA703AF5960}"/>
              </a:ext>
            </a:extLst>
          </p:cNvPr>
          <p:cNvSpPr txBox="1"/>
          <p:nvPr/>
        </p:nvSpPr>
        <p:spPr>
          <a:xfrm>
            <a:off x="432159" y="819966"/>
            <a:ext cx="11329851" cy="4662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200" b="1" dirty="0">
                <a:solidFill>
                  <a:schemeClr val="accent1">
                    <a:lumMod val="50000"/>
                  </a:schemeClr>
                </a:solidFill>
              </a:rPr>
              <a:t>Missão  </a:t>
            </a:r>
          </a:p>
          <a:p>
            <a:r>
              <a:rPr lang="pt-BR" sz="2200" dirty="0">
                <a:solidFill>
                  <a:schemeClr val="accent1">
                    <a:lumMod val="50000"/>
                  </a:schemeClr>
                </a:solidFill>
                <a:cs typeface="Angsana New" panose="020B0502040204020203" pitchFamily="18" charset="-34"/>
              </a:rPr>
              <a:t>Fomentar, desenvolver e executar a </a:t>
            </a:r>
            <a:r>
              <a:rPr lang="pt-BR" sz="2200" b="1" dirty="0">
                <a:solidFill>
                  <a:schemeClr val="accent1">
                    <a:lumMod val="50000"/>
                  </a:schemeClr>
                </a:solidFill>
                <a:cs typeface="Angsana New" panose="020B0502040204020203" pitchFamily="18" charset="-34"/>
              </a:rPr>
              <a:t>política estadual de formação e capacitação continuada</a:t>
            </a:r>
            <a:r>
              <a:rPr lang="pt-BR" sz="2200" dirty="0">
                <a:solidFill>
                  <a:schemeClr val="accent1">
                    <a:lumMod val="50000"/>
                  </a:schemeClr>
                </a:solidFill>
                <a:cs typeface="Angsana New" panose="020B0502040204020203" pitchFamily="18" charset="-34"/>
              </a:rPr>
              <a:t> dos servidores e gestores </a:t>
            </a:r>
            <a:r>
              <a:rPr lang="pt-BR" sz="2200" dirty="0" smtClean="0">
                <a:solidFill>
                  <a:schemeClr val="accent1">
                    <a:lumMod val="50000"/>
                  </a:schemeClr>
                </a:solidFill>
                <a:cs typeface="Angsana New" panose="020B0502040204020203" pitchFamily="18" charset="-34"/>
              </a:rPr>
              <a:t>públicos.</a:t>
            </a:r>
            <a:endParaRPr lang="pt-BR" sz="2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t-BR" sz="2200" b="1" dirty="0" smtClean="0">
                <a:solidFill>
                  <a:schemeClr val="accent1">
                    <a:lumMod val="50000"/>
                  </a:schemeClr>
                </a:solidFill>
              </a:rPr>
              <a:t>Visão</a:t>
            </a:r>
            <a:endParaRPr lang="pt-BR" sz="22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t-BR" sz="2200" dirty="0">
                <a:solidFill>
                  <a:schemeClr val="accent1">
                    <a:lumMod val="50000"/>
                  </a:schemeClr>
                </a:solidFill>
                <a:cs typeface="Angsana New" panose="020B0502040204020203" pitchFamily="18" charset="-34"/>
              </a:rPr>
              <a:t>Ser referência na formação e capacitação continuada dos servidores e gestores públicos estaduais </a:t>
            </a:r>
            <a:endParaRPr lang="pt-BR" sz="2200" dirty="0" smtClean="0">
              <a:solidFill>
                <a:schemeClr val="accent1">
                  <a:lumMod val="50000"/>
                </a:schemeClr>
              </a:solidFill>
              <a:cs typeface="Angsana New" panose="020B0502040204020203" pitchFamily="18" charset="-34"/>
            </a:endParaRPr>
          </a:p>
          <a:p>
            <a:r>
              <a:rPr lang="pt-BR" sz="2200" dirty="0" smtClean="0">
                <a:solidFill>
                  <a:schemeClr val="accent1">
                    <a:lumMod val="50000"/>
                  </a:schemeClr>
                </a:solidFill>
                <a:cs typeface="Angsana New" panose="020B0502040204020203" pitchFamily="18" charset="-34"/>
              </a:rPr>
              <a:t>e </a:t>
            </a:r>
            <a:r>
              <a:rPr lang="pt-BR" sz="2200" dirty="0">
                <a:solidFill>
                  <a:schemeClr val="accent1">
                    <a:lumMod val="50000"/>
                  </a:schemeClr>
                </a:solidFill>
                <a:cs typeface="Angsana New" panose="020B0502040204020203" pitchFamily="18" charset="-34"/>
              </a:rPr>
              <a:t>na preservação e acesso à memória histórica catarinense.</a:t>
            </a:r>
          </a:p>
          <a:p>
            <a:endParaRPr lang="pt-BR" sz="2200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2200" b="1" dirty="0">
                <a:solidFill>
                  <a:schemeClr val="accent1">
                    <a:lumMod val="50000"/>
                  </a:schemeClr>
                </a:solidFill>
              </a:rPr>
              <a:t>Valores</a:t>
            </a:r>
          </a:p>
          <a:p>
            <a:pPr>
              <a:lnSpc>
                <a:spcPct val="110000"/>
              </a:lnSpc>
            </a:pPr>
            <a:r>
              <a:rPr lang="pt-BR" sz="2200" dirty="0">
                <a:solidFill>
                  <a:schemeClr val="accent1">
                    <a:lumMod val="50000"/>
                  </a:schemeClr>
                </a:solidFill>
                <a:cs typeface="Angsana New" panose="020B0502040204020203" pitchFamily="18" charset="-34"/>
              </a:rPr>
              <a:t>Ética e Transparência; Confiança, Respeito e Comprometimento; Eficiência, Eficácia e </a:t>
            </a:r>
            <a:r>
              <a:rPr lang="pt-BR" sz="2200" dirty="0" err="1">
                <a:solidFill>
                  <a:schemeClr val="accent1">
                    <a:lumMod val="50000"/>
                  </a:schemeClr>
                </a:solidFill>
                <a:cs typeface="Angsana New" panose="020B0502040204020203" pitchFamily="18" charset="-34"/>
              </a:rPr>
              <a:t>Responsividade</a:t>
            </a:r>
            <a:r>
              <a:rPr lang="pt-BR" sz="2200" dirty="0">
                <a:solidFill>
                  <a:schemeClr val="accent1">
                    <a:lumMod val="50000"/>
                  </a:schemeClr>
                </a:solidFill>
                <a:cs typeface="Angsana New" panose="020B0502040204020203" pitchFamily="18" charset="-34"/>
              </a:rPr>
              <a:t>; Valorização e Reconhecimento; Sustentabilidade/Responsabilidade Social; Qualidade e Credibilidade; Interatividade; Flexibilidade e Parceria; Autonomia; Competência; Participação, Democracia e Governança; Inovação; Qualidade de vida no trabalho; Valorização. </a:t>
            </a:r>
            <a:br>
              <a:rPr lang="pt-BR" sz="2200" dirty="0">
                <a:solidFill>
                  <a:schemeClr val="accent1">
                    <a:lumMod val="50000"/>
                  </a:schemeClr>
                </a:solidFill>
                <a:cs typeface="Angsana New" panose="020B0502040204020203" pitchFamily="18" charset="-34"/>
              </a:rPr>
            </a:br>
            <a:endParaRPr lang="pt-BR" sz="2200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F2E88C9E-F18C-4167-BB42-44AA38100BB6}"/>
              </a:ext>
            </a:extLst>
          </p:cNvPr>
          <p:cNvSpPr txBox="1"/>
          <p:nvPr/>
        </p:nvSpPr>
        <p:spPr>
          <a:xfrm>
            <a:off x="1645919" y="96861"/>
            <a:ext cx="9170124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algn="ctr"/>
            <a:r>
              <a:rPr lang="pt-BR" sz="2400" dirty="0">
                <a:latin typeface="Algerian" panose="04020705040A02060702" pitchFamily="82" charset="0"/>
              </a:rPr>
              <a:t>         </a:t>
            </a:r>
            <a:r>
              <a:rPr lang="pt-BR" sz="32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Missão, Visão e Valores</a:t>
            </a:r>
            <a:endParaRPr lang="pt-BR" sz="32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1" name="object 2"/>
          <p:cNvGrpSpPr/>
          <p:nvPr/>
        </p:nvGrpSpPr>
        <p:grpSpPr>
          <a:xfrm>
            <a:off x="0" y="5782491"/>
            <a:ext cx="12192000" cy="1075509"/>
            <a:chOff x="-6095" y="0"/>
            <a:chExt cx="12204700" cy="1489075"/>
          </a:xfrm>
        </p:grpSpPr>
        <p:pic>
          <p:nvPicPr>
            <p:cNvPr id="22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83308" y="0"/>
              <a:ext cx="7620000" cy="1476755"/>
            </a:xfrm>
            <a:prstGeom prst="rect">
              <a:avLst/>
            </a:prstGeom>
          </p:spPr>
        </p:pic>
        <p:sp>
          <p:nvSpPr>
            <p:cNvPr id="23" name="object 4"/>
            <p:cNvSpPr/>
            <p:nvPr/>
          </p:nvSpPr>
          <p:spPr>
            <a:xfrm>
              <a:off x="0" y="0"/>
              <a:ext cx="2083435" cy="1477010"/>
            </a:xfrm>
            <a:custGeom>
              <a:avLst/>
              <a:gdLst/>
              <a:ahLst/>
              <a:cxnLst/>
              <a:rect l="l" t="t" r="r" b="b"/>
              <a:pathLst>
                <a:path w="2083435" h="1477010">
                  <a:moveTo>
                    <a:pt x="2083308" y="0"/>
                  </a:moveTo>
                  <a:lnTo>
                    <a:pt x="0" y="0"/>
                  </a:lnTo>
                  <a:lnTo>
                    <a:pt x="0" y="1476755"/>
                  </a:lnTo>
                  <a:lnTo>
                    <a:pt x="2083308" y="1476755"/>
                  </a:lnTo>
                  <a:lnTo>
                    <a:pt x="2083308" y="0"/>
                  </a:lnTo>
                  <a:close/>
                </a:path>
              </a:pathLst>
            </a:custGeom>
            <a:solidFill>
              <a:srgbClr val="E3E4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5"/>
            <p:cNvSpPr/>
            <p:nvPr/>
          </p:nvSpPr>
          <p:spPr>
            <a:xfrm>
              <a:off x="0" y="0"/>
              <a:ext cx="2083435" cy="1477010"/>
            </a:xfrm>
            <a:custGeom>
              <a:avLst/>
              <a:gdLst/>
              <a:ahLst/>
              <a:cxnLst/>
              <a:rect l="l" t="t" r="r" b="b"/>
              <a:pathLst>
                <a:path w="2083435" h="1477010">
                  <a:moveTo>
                    <a:pt x="0" y="1476755"/>
                  </a:moveTo>
                  <a:lnTo>
                    <a:pt x="2083308" y="1476755"/>
                  </a:lnTo>
                  <a:lnTo>
                    <a:pt x="2083308" y="0"/>
                  </a:lnTo>
                  <a:lnTo>
                    <a:pt x="0" y="0"/>
                  </a:lnTo>
                  <a:lnTo>
                    <a:pt x="0" y="1476755"/>
                  </a:lnTo>
                  <a:close/>
                </a:path>
              </a:pathLst>
            </a:custGeom>
            <a:ln w="12192">
              <a:solidFill>
                <a:srgbClr val="E3E4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6"/>
            <p:cNvSpPr/>
            <p:nvPr/>
          </p:nvSpPr>
          <p:spPr>
            <a:xfrm>
              <a:off x="9506711" y="0"/>
              <a:ext cx="2685415" cy="1464945"/>
            </a:xfrm>
            <a:custGeom>
              <a:avLst/>
              <a:gdLst/>
              <a:ahLst/>
              <a:cxnLst/>
              <a:rect l="l" t="t" r="r" b="b"/>
              <a:pathLst>
                <a:path w="2685415" h="1464945">
                  <a:moveTo>
                    <a:pt x="2685288" y="0"/>
                  </a:moveTo>
                  <a:lnTo>
                    <a:pt x="0" y="0"/>
                  </a:lnTo>
                  <a:lnTo>
                    <a:pt x="0" y="1464564"/>
                  </a:lnTo>
                  <a:lnTo>
                    <a:pt x="2685288" y="1464564"/>
                  </a:lnTo>
                  <a:lnTo>
                    <a:pt x="2685288" y="0"/>
                  </a:lnTo>
                  <a:close/>
                </a:path>
              </a:pathLst>
            </a:custGeom>
            <a:solidFill>
              <a:srgbClr val="C631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7"/>
            <p:cNvSpPr/>
            <p:nvPr/>
          </p:nvSpPr>
          <p:spPr>
            <a:xfrm>
              <a:off x="9506711" y="0"/>
              <a:ext cx="2685415" cy="1464945"/>
            </a:xfrm>
            <a:custGeom>
              <a:avLst/>
              <a:gdLst/>
              <a:ahLst/>
              <a:cxnLst/>
              <a:rect l="l" t="t" r="r" b="b"/>
              <a:pathLst>
                <a:path w="2685415" h="1464945">
                  <a:moveTo>
                    <a:pt x="0" y="1464564"/>
                  </a:moveTo>
                  <a:lnTo>
                    <a:pt x="2685288" y="1464564"/>
                  </a:lnTo>
                  <a:lnTo>
                    <a:pt x="2685288" y="0"/>
                  </a:lnTo>
                  <a:lnTo>
                    <a:pt x="0" y="0"/>
                  </a:lnTo>
                  <a:lnTo>
                    <a:pt x="0" y="1464564"/>
                  </a:lnTo>
                  <a:close/>
                </a:path>
              </a:pathLst>
            </a:custGeom>
            <a:ln w="12192">
              <a:solidFill>
                <a:srgbClr val="C631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8153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  <p:extLst mod="1">
    <p:ext uri="{6950BFC3-D8DA-4A85-94F7-54DA5524770B}">
      <p188:commentRel xmlns="" xmlns:p188="http://schemas.microsoft.com/office/powerpoint/2018/8/main" r:id="rId4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770929A1-F465-4675-BBE1-8FFE58C0153E}"/>
              </a:ext>
            </a:extLst>
          </p:cNvPr>
          <p:cNvSpPr txBox="1"/>
          <p:nvPr/>
        </p:nvSpPr>
        <p:spPr>
          <a:xfrm>
            <a:off x="666205" y="1396546"/>
            <a:ext cx="1109036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sz="2200" dirty="0" smtClean="0">
                <a:solidFill>
                  <a:schemeClr val="accent1">
                    <a:lumMod val="50000"/>
                  </a:schemeClr>
                </a:solidFill>
              </a:rPr>
              <a:t>Convênio com a ENA Francesa, hoje Instituto Nacional do Serviço Público (INSP).</a:t>
            </a:r>
            <a:endParaRPr lang="en-US" sz="2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F2E88C9E-F18C-4167-BB42-44AA38100BB6}"/>
              </a:ext>
            </a:extLst>
          </p:cNvPr>
          <p:cNvSpPr txBox="1"/>
          <p:nvPr/>
        </p:nvSpPr>
        <p:spPr>
          <a:xfrm>
            <a:off x="1257872" y="289043"/>
            <a:ext cx="9170124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algn="ctr"/>
            <a:r>
              <a:rPr lang="pt-BR" sz="2400" dirty="0">
                <a:solidFill>
                  <a:schemeClr val="accent5">
                    <a:lumMod val="50000"/>
                  </a:schemeClr>
                </a:solidFill>
                <a:latin typeface="Algerian" panose="04020705040A02060702" pitchFamily="82" charset="0"/>
              </a:rPr>
              <a:t>            </a:t>
            </a:r>
            <a:r>
              <a:rPr lang="pt-BR" sz="2400" dirty="0" smtClean="0">
                <a:solidFill>
                  <a:schemeClr val="accent5">
                    <a:lumMod val="50000"/>
                  </a:schemeClr>
                </a:solidFill>
                <a:latin typeface="Algerian" panose="04020705040A02060702" pitchFamily="82" charset="0"/>
              </a:rPr>
              <a:t> </a:t>
            </a:r>
            <a:r>
              <a:rPr lang="pt-BR" sz="3200" b="1" dirty="0">
                <a:solidFill>
                  <a:schemeClr val="accent5">
                    <a:lumMod val="50000"/>
                  </a:schemeClr>
                </a:solidFill>
              </a:rPr>
              <a:t>DIFERENCIAIS</a:t>
            </a:r>
            <a:endParaRPr lang="pt-BR" sz="32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="" xmlns:a16="http://schemas.microsoft.com/office/drawing/2014/main" id="{770929A1-F465-4675-BBE1-8FFE58C0153E}"/>
              </a:ext>
            </a:extLst>
          </p:cNvPr>
          <p:cNvSpPr txBox="1"/>
          <p:nvPr/>
        </p:nvSpPr>
        <p:spPr>
          <a:xfrm>
            <a:off x="666205" y="2199576"/>
            <a:ext cx="110903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sz="2200" dirty="0" smtClean="0">
                <a:solidFill>
                  <a:schemeClr val="accent1">
                    <a:lumMod val="50000"/>
                  </a:schemeClr>
                </a:solidFill>
              </a:rPr>
              <a:t>Única </a:t>
            </a:r>
            <a:r>
              <a:rPr lang="pt-BR" sz="2200" dirty="0">
                <a:solidFill>
                  <a:schemeClr val="accent1">
                    <a:lumMod val="50000"/>
                  </a:schemeClr>
                </a:solidFill>
              </a:rPr>
              <a:t>Escola de Governo do País a ofertar o curso de Certificação de Administradores para Administradores e Conselheiros das Estatais (Lei 13.303/2016).</a:t>
            </a:r>
            <a:endParaRPr lang="en-US" sz="2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CaixaDeTexto 21">
            <a:extLst>
              <a:ext uri="{FF2B5EF4-FFF2-40B4-BE49-F238E27FC236}">
                <a16:creationId xmlns="" xmlns:a16="http://schemas.microsoft.com/office/drawing/2014/main" id="{770929A1-F465-4675-BBE1-8FFE58C0153E}"/>
              </a:ext>
            </a:extLst>
          </p:cNvPr>
          <p:cNvSpPr txBox="1"/>
          <p:nvPr/>
        </p:nvSpPr>
        <p:spPr>
          <a:xfrm>
            <a:off x="666205" y="3178369"/>
            <a:ext cx="110903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</a:rPr>
              <a:t>Incorporação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da ENA Virtual (LC  741/2019) com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</a:rPr>
              <a:t>aumento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</a:rPr>
              <a:t>expressivo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 da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</a:rPr>
              <a:t>oferta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</a:rPr>
              <a:t>cursos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</a:rPr>
              <a:t>aos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</a:rPr>
              <a:t>agentes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</a:rPr>
              <a:t>públicos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 e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</a:rPr>
              <a:t>consolidação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</a:rPr>
              <a:t>definitiva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 da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</a:rPr>
              <a:t>modalidade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</a:rPr>
              <a:t>Ensino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 a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</a:rPr>
              <a:t>Distância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.  </a:t>
            </a:r>
            <a:endParaRPr lang="pt-BR" sz="2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="" xmlns:a16="http://schemas.microsoft.com/office/drawing/2014/main" id="{770929A1-F465-4675-BBE1-8FFE58C0153E}"/>
              </a:ext>
            </a:extLst>
          </p:cNvPr>
          <p:cNvSpPr txBox="1"/>
          <p:nvPr/>
        </p:nvSpPr>
        <p:spPr>
          <a:xfrm>
            <a:off x="666206" y="4157162"/>
            <a:ext cx="1109036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</a:rPr>
              <a:t>Docentes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e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</a:rPr>
              <a:t>consultores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</a:rPr>
              <a:t>credenciados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</a:rPr>
              <a:t>Não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</a:rPr>
              <a:t>dispomos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</a:rPr>
              <a:t>quadro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</a:rPr>
              <a:t>próprio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</a:rPr>
              <a:t>servidores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</a:rPr>
              <a:t>Todos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</a:rPr>
              <a:t>são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</a:rPr>
              <a:t>cedidos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</a:rPr>
              <a:t>ou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</a:rPr>
              <a:t>nomeados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 para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</a:rPr>
              <a:t>algum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 cargo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</a:rPr>
              <a:t>comissionado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. O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</a:rPr>
              <a:t>quadro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</a:rPr>
              <a:t>também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 é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</a:rPr>
              <a:t>composto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</a:rPr>
              <a:t>por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</a:rPr>
              <a:t>terceirizados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 e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</a:rPr>
              <a:t>estagiários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.  </a:t>
            </a:r>
          </a:p>
        </p:txBody>
      </p:sp>
      <p:grpSp>
        <p:nvGrpSpPr>
          <p:cNvPr id="24" name="object 2"/>
          <p:cNvGrpSpPr/>
          <p:nvPr/>
        </p:nvGrpSpPr>
        <p:grpSpPr>
          <a:xfrm>
            <a:off x="0" y="5782491"/>
            <a:ext cx="12192000" cy="1075509"/>
            <a:chOff x="-6095" y="0"/>
            <a:chExt cx="12204700" cy="1489075"/>
          </a:xfrm>
        </p:grpSpPr>
        <p:pic>
          <p:nvPicPr>
            <p:cNvPr id="25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83308" y="0"/>
              <a:ext cx="7620000" cy="1476755"/>
            </a:xfrm>
            <a:prstGeom prst="rect">
              <a:avLst/>
            </a:prstGeom>
          </p:spPr>
        </p:pic>
        <p:sp>
          <p:nvSpPr>
            <p:cNvPr id="26" name="object 4"/>
            <p:cNvSpPr/>
            <p:nvPr/>
          </p:nvSpPr>
          <p:spPr>
            <a:xfrm>
              <a:off x="0" y="0"/>
              <a:ext cx="2083435" cy="1477010"/>
            </a:xfrm>
            <a:custGeom>
              <a:avLst/>
              <a:gdLst/>
              <a:ahLst/>
              <a:cxnLst/>
              <a:rect l="l" t="t" r="r" b="b"/>
              <a:pathLst>
                <a:path w="2083435" h="1477010">
                  <a:moveTo>
                    <a:pt x="2083308" y="0"/>
                  </a:moveTo>
                  <a:lnTo>
                    <a:pt x="0" y="0"/>
                  </a:lnTo>
                  <a:lnTo>
                    <a:pt x="0" y="1476755"/>
                  </a:lnTo>
                  <a:lnTo>
                    <a:pt x="2083308" y="1476755"/>
                  </a:lnTo>
                  <a:lnTo>
                    <a:pt x="2083308" y="0"/>
                  </a:lnTo>
                  <a:close/>
                </a:path>
              </a:pathLst>
            </a:custGeom>
            <a:solidFill>
              <a:srgbClr val="E3E4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5"/>
            <p:cNvSpPr/>
            <p:nvPr/>
          </p:nvSpPr>
          <p:spPr>
            <a:xfrm>
              <a:off x="0" y="0"/>
              <a:ext cx="2083435" cy="1477010"/>
            </a:xfrm>
            <a:custGeom>
              <a:avLst/>
              <a:gdLst/>
              <a:ahLst/>
              <a:cxnLst/>
              <a:rect l="l" t="t" r="r" b="b"/>
              <a:pathLst>
                <a:path w="2083435" h="1477010">
                  <a:moveTo>
                    <a:pt x="0" y="1476755"/>
                  </a:moveTo>
                  <a:lnTo>
                    <a:pt x="2083308" y="1476755"/>
                  </a:lnTo>
                  <a:lnTo>
                    <a:pt x="2083308" y="0"/>
                  </a:lnTo>
                  <a:lnTo>
                    <a:pt x="0" y="0"/>
                  </a:lnTo>
                  <a:lnTo>
                    <a:pt x="0" y="1476755"/>
                  </a:lnTo>
                  <a:close/>
                </a:path>
              </a:pathLst>
            </a:custGeom>
            <a:ln w="12192">
              <a:solidFill>
                <a:srgbClr val="E3E4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6"/>
            <p:cNvSpPr/>
            <p:nvPr/>
          </p:nvSpPr>
          <p:spPr>
            <a:xfrm>
              <a:off x="9506711" y="0"/>
              <a:ext cx="2685415" cy="1464945"/>
            </a:xfrm>
            <a:custGeom>
              <a:avLst/>
              <a:gdLst/>
              <a:ahLst/>
              <a:cxnLst/>
              <a:rect l="l" t="t" r="r" b="b"/>
              <a:pathLst>
                <a:path w="2685415" h="1464945">
                  <a:moveTo>
                    <a:pt x="2685288" y="0"/>
                  </a:moveTo>
                  <a:lnTo>
                    <a:pt x="0" y="0"/>
                  </a:lnTo>
                  <a:lnTo>
                    <a:pt x="0" y="1464564"/>
                  </a:lnTo>
                  <a:lnTo>
                    <a:pt x="2685288" y="1464564"/>
                  </a:lnTo>
                  <a:lnTo>
                    <a:pt x="2685288" y="0"/>
                  </a:lnTo>
                  <a:close/>
                </a:path>
              </a:pathLst>
            </a:custGeom>
            <a:solidFill>
              <a:srgbClr val="C631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7"/>
            <p:cNvSpPr/>
            <p:nvPr/>
          </p:nvSpPr>
          <p:spPr>
            <a:xfrm>
              <a:off x="9506711" y="0"/>
              <a:ext cx="2685415" cy="1464945"/>
            </a:xfrm>
            <a:custGeom>
              <a:avLst/>
              <a:gdLst/>
              <a:ahLst/>
              <a:cxnLst/>
              <a:rect l="l" t="t" r="r" b="b"/>
              <a:pathLst>
                <a:path w="2685415" h="1464945">
                  <a:moveTo>
                    <a:pt x="0" y="1464564"/>
                  </a:moveTo>
                  <a:lnTo>
                    <a:pt x="2685288" y="1464564"/>
                  </a:lnTo>
                  <a:lnTo>
                    <a:pt x="2685288" y="0"/>
                  </a:lnTo>
                  <a:lnTo>
                    <a:pt x="0" y="0"/>
                  </a:lnTo>
                  <a:lnTo>
                    <a:pt x="0" y="1464564"/>
                  </a:lnTo>
                  <a:close/>
                </a:path>
              </a:pathLst>
            </a:custGeom>
            <a:ln w="12192">
              <a:solidFill>
                <a:srgbClr val="C631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9654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  <p:extLst mod="1">
    <p:ext uri="{6950BFC3-D8DA-4A85-94F7-54DA5524770B}">
      <p188:commentRel xmlns="" xmlns:p188="http://schemas.microsoft.com/office/powerpoint/2018/8/main" r:id="rId4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CD4A8573-AE01-4470-9798-5EA703AF5960}"/>
              </a:ext>
            </a:extLst>
          </p:cNvPr>
          <p:cNvSpPr txBox="1"/>
          <p:nvPr/>
        </p:nvSpPr>
        <p:spPr>
          <a:xfrm>
            <a:off x="688770" y="1035331"/>
            <a:ext cx="10757559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fontAlgn="base">
              <a:spcBef>
                <a:spcPts val="18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accent1">
                    <a:lumMod val="50000"/>
                  </a:schemeClr>
                </a:solidFill>
                <a:cs typeface="Angsana New" panose="020B0502040204020203" pitchFamily="18" charset="-34"/>
              </a:rPr>
              <a:t>Formar gestores públicos </a:t>
            </a:r>
            <a:r>
              <a:rPr lang="pt-BR" sz="2400" u="sng" dirty="0">
                <a:solidFill>
                  <a:schemeClr val="accent1">
                    <a:lumMod val="50000"/>
                  </a:schemeClr>
                </a:solidFill>
                <a:cs typeface="Angsana New" panose="020B0502040204020203" pitchFamily="18" charset="-34"/>
              </a:rPr>
              <a:t>comprometidos</a:t>
            </a:r>
            <a:r>
              <a:rPr lang="pt-BR" sz="2400" dirty="0">
                <a:solidFill>
                  <a:schemeClr val="accent1">
                    <a:lumMod val="50000"/>
                  </a:schemeClr>
                </a:solidFill>
                <a:cs typeface="Angsana New" panose="020B0502040204020203" pitchFamily="18" charset="-34"/>
              </a:rPr>
              <a:t> com altos padrões de eficiência </a:t>
            </a:r>
            <a:r>
              <a:rPr lang="pt-BR" sz="2400" dirty="0" smtClean="0">
                <a:solidFill>
                  <a:schemeClr val="accent1">
                    <a:lumMod val="50000"/>
                  </a:schemeClr>
                </a:solidFill>
                <a:cs typeface="Angsana New" panose="020B0502040204020203" pitchFamily="18" charset="-34"/>
              </a:rPr>
              <a:t>da </a:t>
            </a:r>
            <a:r>
              <a:rPr lang="pt-BR" sz="2400" dirty="0">
                <a:solidFill>
                  <a:schemeClr val="accent1">
                    <a:lumMod val="50000"/>
                  </a:schemeClr>
                </a:solidFill>
                <a:cs typeface="Angsana New" panose="020B0502040204020203" pitchFamily="18" charset="-34"/>
              </a:rPr>
              <a:t>administração pública</a:t>
            </a:r>
            <a:r>
              <a:rPr lang="pt-BR" sz="2400" dirty="0" smtClean="0">
                <a:solidFill>
                  <a:schemeClr val="accent1">
                    <a:lumMod val="50000"/>
                  </a:schemeClr>
                </a:solidFill>
                <a:cs typeface="Angsana New" panose="020B0502040204020203" pitchFamily="18" charset="-34"/>
              </a:rPr>
              <a:t>.</a:t>
            </a:r>
            <a:endParaRPr lang="pt-BR" sz="2400" dirty="0">
              <a:solidFill>
                <a:schemeClr val="accent1">
                  <a:lumMod val="50000"/>
                </a:schemeClr>
              </a:solidFill>
              <a:cs typeface="Angsana New" panose="020B0502040204020203" pitchFamily="18" charset="-34"/>
            </a:endParaRPr>
          </a:p>
          <a:p>
            <a:pPr marL="342900" indent="-342900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accent1">
                    <a:lumMod val="50000"/>
                  </a:schemeClr>
                </a:solidFill>
                <a:cs typeface="Angsana New" panose="020B0502040204020203" pitchFamily="18" charset="-34"/>
              </a:rPr>
              <a:t>Favorecer a </a:t>
            </a:r>
            <a:r>
              <a:rPr lang="pt-BR" sz="2400" u="sng" dirty="0">
                <a:solidFill>
                  <a:schemeClr val="accent1">
                    <a:lumMod val="50000"/>
                  </a:schemeClr>
                </a:solidFill>
                <a:cs typeface="Angsana New" panose="020B0502040204020203" pitchFamily="18" charset="-34"/>
              </a:rPr>
              <a:t>reflexão e o debate sobre temas </a:t>
            </a:r>
            <a:r>
              <a:rPr lang="pt-BR" sz="2400" dirty="0">
                <a:solidFill>
                  <a:schemeClr val="accent1">
                    <a:lumMod val="50000"/>
                  </a:schemeClr>
                </a:solidFill>
                <a:cs typeface="Angsana New" panose="020B0502040204020203" pitchFamily="18" charset="-34"/>
              </a:rPr>
              <a:t>como: ética pública, democracia, cidadania e o papel e responsabilidade do Estado perante a </a:t>
            </a:r>
            <a:r>
              <a:rPr lang="pt-BR" sz="2400" dirty="0" smtClean="0">
                <a:solidFill>
                  <a:schemeClr val="accent1">
                    <a:lumMod val="50000"/>
                  </a:schemeClr>
                </a:solidFill>
                <a:cs typeface="Angsana New" panose="020B0502040204020203" pitchFamily="18" charset="-34"/>
              </a:rPr>
              <a:t>sociedade. </a:t>
            </a:r>
            <a:endParaRPr lang="pt-BR" sz="2400" dirty="0">
              <a:solidFill>
                <a:schemeClr val="accent1">
                  <a:lumMod val="50000"/>
                </a:schemeClr>
              </a:solidFill>
              <a:cs typeface="Angsana New" panose="020B0502040204020203" pitchFamily="18" charset="-34"/>
            </a:endParaRPr>
          </a:p>
          <a:p>
            <a:pPr marL="342900" indent="-342900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accent1">
                    <a:lumMod val="50000"/>
                  </a:schemeClr>
                </a:solidFill>
                <a:cs typeface="Angsana New" panose="020B0502040204020203" pitchFamily="18" charset="-34"/>
              </a:rPr>
              <a:t>Oferecer serviços de </a:t>
            </a:r>
            <a:r>
              <a:rPr lang="pt-BR" sz="2400" u="sng" dirty="0">
                <a:solidFill>
                  <a:schemeClr val="accent1">
                    <a:lumMod val="50000"/>
                  </a:schemeClr>
                </a:solidFill>
                <a:cs typeface="Angsana New" panose="020B0502040204020203" pitchFamily="18" charset="-34"/>
              </a:rPr>
              <a:t>formação, capacitação e aperfeiçoamento contínuo</a:t>
            </a:r>
            <a:r>
              <a:rPr lang="pt-BR" sz="2400" dirty="0">
                <a:solidFill>
                  <a:schemeClr val="accent1">
                    <a:lumMod val="50000"/>
                  </a:schemeClr>
                </a:solidFill>
                <a:cs typeface="Angsana New" panose="020B0502040204020203" pitchFamily="18" charset="-34"/>
              </a:rPr>
              <a:t> aos servidores e empregados </a:t>
            </a:r>
            <a:r>
              <a:rPr lang="pt-BR" sz="2400" dirty="0" smtClean="0">
                <a:solidFill>
                  <a:schemeClr val="accent1">
                    <a:lumMod val="50000"/>
                  </a:schemeClr>
                </a:solidFill>
                <a:cs typeface="Angsana New" panose="020B0502040204020203" pitchFamily="18" charset="-34"/>
              </a:rPr>
              <a:t>públicos.</a:t>
            </a:r>
            <a:endParaRPr lang="pt-BR" sz="2400" dirty="0">
              <a:solidFill>
                <a:schemeClr val="accent1">
                  <a:lumMod val="50000"/>
                </a:schemeClr>
              </a:solidFill>
              <a:cs typeface="Angsana New" panose="020B0502040204020203" pitchFamily="18" charset="-34"/>
            </a:endParaRPr>
          </a:p>
          <a:p>
            <a:pPr marL="342900" indent="-342900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accent1">
                    <a:lumMod val="50000"/>
                  </a:schemeClr>
                </a:solidFill>
                <a:cs typeface="Angsana New" panose="020B0502040204020203" pitchFamily="18" charset="-34"/>
              </a:rPr>
              <a:t>Desenvolver as </a:t>
            </a:r>
            <a:r>
              <a:rPr lang="pt-BR" sz="2400" u="sng" dirty="0">
                <a:solidFill>
                  <a:schemeClr val="accent1">
                    <a:lumMod val="50000"/>
                  </a:schemeClr>
                </a:solidFill>
                <a:cs typeface="Angsana New" panose="020B0502040204020203" pitchFamily="18" charset="-34"/>
              </a:rPr>
              <a:t>competências e habilidades </a:t>
            </a:r>
            <a:r>
              <a:rPr lang="pt-BR" sz="2400" dirty="0">
                <a:solidFill>
                  <a:schemeClr val="accent1">
                    <a:lumMod val="50000"/>
                  </a:schemeClr>
                </a:solidFill>
                <a:cs typeface="Angsana New" panose="020B0502040204020203" pitchFamily="18" charset="-34"/>
              </a:rPr>
              <a:t>necessárias ao incremento da qualidade da formação, implementação, avaliação e gestão de políticas públicas.</a:t>
            </a:r>
          </a:p>
          <a:p>
            <a:pPr algn="just" fontAlgn="base"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pt-BR" sz="2400" dirty="0">
              <a:solidFill>
                <a:schemeClr val="accent1">
                  <a:lumMod val="50000"/>
                </a:schemeClr>
              </a:solidFill>
              <a:cs typeface="Angsana New" panose="020B0502040204020203" pitchFamily="18" charset="-34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F2E88C9E-F18C-4167-BB42-44AA38100BB6}"/>
              </a:ext>
            </a:extLst>
          </p:cNvPr>
          <p:cNvSpPr txBox="1"/>
          <p:nvPr/>
        </p:nvSpPr>
        <p:spPr>
          <a:xfrm>
            <a:off x="1257872" y="173557"/>
            <a:ext cx="9170124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algn="ctr"/>
            <a:r>
              <a:rPr lang="pt-BR" sz="2400" dirty="0" smtClean="0">
                <a:solidFill>
                  <a:schemeClr val="accent5">
                    <a:lumMod val="50000"/>
                  </a:schemeClr>
                </a:solidFill>
                <a:latin typeface="Algerian" panose="04020705040A02060702" pitchFamily="82" charset="0"/>
              </a:rPr>
              <a:t>             </a:t>
            </a:r>
            <a:r>
              <a:rPr lang="pt-BR" sz="32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OBJETIVOS DA ENA</a:t>
            </a:r>
            <a:endParaRPr lang="pt-BR" sz="32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1" name="object 2"/>
          <p:cNvGrpSpPr/>
          <p:nvPr/>
        </p:nvGrpSpPr>
        <p:grpSpPr>
          <a:xfrm>
            <a:off x="0" y="5782491"/>
            <a:ext cx="12192000" cy="1075509"/>
            <a:chOff x="-6095" y="0"/>
            <a:chExt cx="12204700" cy="1489075"/>
          </a:xfrm>
        </p:grpSpPr>
        <p:pic>
          <p:nvPicPr>
            <p:cNvPr id="22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83308" y="0"/>
              <a:ext cx="7620000" cy="1476755"/>
            </a:xfrm>
            <a:prstGeom prst="rect">
              <a:avLst/>
            </a:prstGeom>
          </p:spPr>
        </p:pic>
        <p:sp>
          <p:nvSpPr>
            <p:cNvPr id="23" name="object 4"/>
            <p:cNvSpPr/>
            <p:nvPr/>
          </p:nvSpPr>
          <p:spPr>
            <a:xfrm>
              <a:off x="0" y="0"/>
              <a:ext cx="2083435" cy="1477010"/>
            </a:xfrm>
            <a:custGeom>
              <a:avLst/>
              <a:gdLst/>
              <a:ahLst/>
              <a:cxnLst/>
              <a:rect l="l" t="t" r="r" b="b"/>
              <a:pathLst>
                <a:path w="2083435" h="1477010">
                  <a:moveTo>
                    <a:pt x="2083308" y="0"/>
                  </a:moveTo>
                  <a:lnTo>
                    <a:pt x="0" y="0"/>
                  </a:lnTo>
                  <a:lnTo>
                    <a:pt x="0" y="1476755"/>
                  </a:lnTo>
                  <a:lnTo>
                    <a:pt x="2083308" y="1476755"/>
                  </a:lnTo>
                  <a:lnTo>
                    <a:pt x="2083308" y="0"/>
                  </a:lnTo>
                  <a:close/>
                </a:path>
              </a:pathLst>
            </a:custGeom>
            <a:solidFill>
              <a:srgbClr val="E3E4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5"/>
            <p:cNvSpPr/>
            <p:nvPr/>
          </p:nvSpPr>
          <p:spPr>
            <a:xfrm>
              <a:off x="0" y="0"/>
              <a:ext cx="2083435" cy="1477010"/>
            </a:xfrm>
            <a:custGeom>
              <a:avLst/>
              <a:gdLst/>
              <a:ahLst/>
              <a:cxnLst/>
              <a:rect l="l" t="t" r="r" b="b"/>
              <a:pathLst>
                <a:path w="2083435" h="1477010">
                  <a:moveTo>
                    <a:pt x="0" y="1476755"/>
                  </a:moveTo>
                  <a:lnTo>
                    <a:pt x="2083308" y="1476755"/>
                  </a:lnTo>
                  <a:lnTo>
                    <a:pt x="2083308" y="0"/>
                  </a:lnTo>
                  <a:lnTo>
                    <a:pt x="0" y="0"/>
                  </a:lnTo>
                  <a:lnTo>
                    <a:pt x="0" y="1476755"/>
                  </a:lnTo>
                  <a:close/>
                </a:path>
              </a:pathLst>
            </a:custGeom>
            <a:ln w="12192">
              <a:solidFill>
                <a:srgbClr val="E3E4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6"/>
            <p:cNvSpPr/>
            <p:nvPr/>
          </p:nvSpPr>
          <p:spPr>
            <a:xfrm>
              <a:off x="9506711" y="0"/>
              <a:ext cx="2685415" cy="1464945"/>
            </a:xfrm>
            <a:custGeom>
              <a:avLst/>
              <a:gdLst/>
              <a:ahLst/>
              <a:cxnLst/>
              <a:rect l="l" t="t" r="r" b="b"/>
              <a:pathLst>
                <a:path w="2685415" h="1464945">
                  <a:moveTo>
                    <a:pt x="2685288" y="0"/>
                  </a:moveTo>
                  <a:lnTo>
                    <a:pt x="0" y="0"/>
                  </a:lnTo>
                  <a:lnTo>
                    <a:pt x="0" y="1464564"/>
                  </a:lnTo>
                  <a:lnTo>
                    <a:pt x="2685288" y="1464564"/>
                  </a:lnTo>
                  <a:lnTo>
                    <a:pt x="2685288" y="0"/>
                  </a:lnTo>
                  <a:close/>
                </a:path>
              </a:pathLst>
            </a:custGeom>
            <a:solidFill>
              <a:srgbClr val="C631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7"/>
            <p:cNvSpPr/>
            <p:nvPr/>
          </p:nvSpPr>
          <p:spPr>
            <a:xfrm>
              <a:off x="9506711" y="0"/>
              <a:ext cx="2685415" cy="1464945"/>
            </a:xfrm>
            <a:custGeom>
              <a:avLst/>
              <a:gdLst/>
              <a:ahLst/>
              <a:cxnLst/>
              <a:rect l="l" t="t" r="r" b="b"/>
              <a:pathLst>
                <a:path w="2685415" h="1464945">
                  <a:moveTo>
                    <a:pt x="0" y="1464564"/>
                  </a:moveTo>
                  <a:lnTo>
                    <a:pt x="2685288" y="1464564"/>
                  </a:lnTo>
                  <a:lnTo>
                    <a:pt x="2685288" y="0"/>
                  </a:lnTo>
                  <a:lnTo>
                    <a:pt x="0" y="0"/>
                  </a:lnTo>
                  <a:lnTo>
                    <a:pt x="0" y="1464564"/>
                  </a:lnTo>
                  <a:close/>
                </a:path>
              </a:pathLst>
            </a:custGeom>
            <a:ln w="12192">
              <a:solidFill>
                <a:srgbClr val="C631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4680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  <p:extLst mod="1">
    <p:ext uri="{6950BFC3-D8DA-4A85-94F7-54DA5524770B}">
      <p188:commentRel xmlns="" xmlns:p188="http://schemas.microsoft.com/office/powerpoint/2018/8/main" r:id="rId4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="" xmlns:a16="http://schemas.microsoft.com/office/drawing/2014/main" id="{BACC6370-2D7E-4714-9D71-7542949D7D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FC21E4A-A9C8-4DA8-AF71-E35E83C66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7698" y="297662"/>
            <a:ext cx="9809939" cy="877729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pt-BR" sz="4000" b="1" dirty="0" smtClean="0">
                <a:solidFill>
                  <a:schemeClr val="accent5">
                    <a:lumMod val="50000"/>
                  </a:schemeClr>
                </a:solidFill>
              </a:rPr>
              <a:t>OBJETIVOS </a:t>
            </a:r>
            <a:r>
              <a:rPr lang="pt-BR" sz="4000" b="1" dirty="0">
                <a:solidFill>
                  <a:schemeClr val="accent5">
                    <a:lumMod val="50000"/>
                  </a:schemeClr>
                </a:solidFill>
              </a:rPr>
              <a:t>ESTRATÉGICOS ENA </a:t>
            </a:r>
            <a:r>
              <a:rPr lang="pt-BR" sz="4000" b="1" dirty="0" smtClean="0">
                <a:solidFill>
                  <a:schemeClr val="accent5">
                    <a:lumMod val="50000"/>
                  </a:schemeClr>
                </a:solidFill>
              </a:rPr>
              <a:t>– 2022 a 2026 </a:t>
            </a:r>
            <a:r>
              <a:rPr lang="pt-BR" sz="4000" b="1" dirty="0">
                <a:solidFill>
                  <a:schemeClr val="bg1"/>
                </a:solidFill>
              </a:rPr>
              <a:t>a 2026</a:t>
            </a:r>
            <a:r>
              <a:rPr lang="pt-BR" sz="40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RATÉGICOS </a:t>
            </a:r>
            <a:r>
              <a:rPr lang="pt-BR" sz="40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ENA 2021 a 2026</a:t>
            </a:r>
          </a:p>
        </p:txBody>
      </p:sp>
      <p:graphicFrame>
        <p:nvGraphicFramePr>
          <p:cNvPr id="7" name="Espaço Reservado para Conteúdo 2">
            <a:extLst>
              <a:ext uri="{FF2B5EF4-FFF2-40B4-BE49-F238E27FC236}">
                <a16:creationId xmlns="" xmlns:a16="http://schemas.microsoft.com/office/drawing/2014/main" id="{76D8D2D3-8D4F-2840-DB2E-E80927F89A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8533823"/>
              </p:ext>
            </p:extLst>
          </p:nvPr>
        </p:nvGraphicFramePr>
        <p:xfrm>
          <a:off x="103780" y="1088818"/>
          <a:ext cx="11984439" cy="4379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3" name="object 2"/>
          <p:cNvGrpSpPr/>
          <p:nvPr/>
        </p:nvGrpSpPr>
        <p:grpSpPr>
          <a:xfrm>
            <a:off x="0" y="5782491"/>
            <a:ext cx="12192000" cy="1075509"/>
            <a:chOff x="-6095" y="0"/>
            <a:chExt cx="12204700" cy="1489075"/>
          </a:xfrm>
        </p:grpSpPr>
        <p:pic>
          <p:nvPicPr>
            <p:cNvPr id="15" name="object 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83308" y="0"/>
              <a:ext cx="7620000" cy="1476755"/>
            </a:xfrm>
            <a:prstGeom prst="rect">
              <a:avLst/>
            </a:prstGeom>
          </p:spPr>
        </p:pic>
        <p:sp>
          <p:nvSpPr>
            <p:cNvPr id="17" name="object 4"/>
            <p:cNvSpPr/>
            <p:nvPr/>
          </p:nvSpPr>
          <p:spPr>
            <a:xfrm>
              <a:off x="0" y="0"/>
              <a:ext cx="2083435" cy="1477010"/>
            </a:xfrm>
            <a:custGeom>
              <a:avLst/>
              <a:gdLst/>
              <a:ahLst/>
              <a:cxnLst/>
              <a:rect l="l" t="t" r="r" b="b"/>
              <a:pathLst>
                <a:path w="2083435" h="1477010">
                  <a:moveTo>
                    <a:pt x="2083308" y="0"/>
                  </a:moveTo>
                  <a:lnTo>
                    <a:pt x="0" y="0"/>
                  </a:lnTo>
                  <a:lnTo>
                    <a:pt x="0" y="1476755"/>
                  </a:lnTo>
                  <a:lnTo>
                    <a:pt x="2083308" y="1476755"/>
                  </a:lnTo>
                  <a:lnTo>
                    <a:pt x="2083308" y="0"/>
                  </a:lnTo>
                  <a:close/>
                </a:path>
              </a:pathLst>
            </a:custGeom>
            <a:solidFill>
              <a:srgbClr val="E3E4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5"/>
            <p:cNvSpPr/>
            <p:nvPr/>
          </p:nvSpPr>
          <p:spPr>
            <a:xfrm>
              <a:off x="0" y="0"/>
              <a:ext cx="2083435" cy="1477010"/>
            </a:xfrm>
            <a:custGeom>
              <a:avLst/>
              <a:gdLst/>
              <a:ahLst/>
              <a:cxnLst/>
              <a:rect l="l" t="t" r="r" b="b"/>
              <a:pathLst>
                <a:path w="2083435" h="1477010">
                  <a:moveTo>
                    <a:pt x="0" y="1476755"/>
                  </a:moveTo>
                  <a:lnTo>
                    <a:pt x="2083308" y="1476755"/>
                  </a:lnTo>
                  <a:lnTo>
                    <a:pt x="2083308" y="0"/>
                  </a:lnTo>
                  <a:lnTo>
                    <a:pt x="0" y="0"/>
                  </a:lnTo>
                  <a:lnTo>
                    <a:pt x="0" y="1476755"/>
                  </a:lnTo>
                  <a:close/>
                </a:path>
              </a:pathLst>
            </a:custGeom>
            <a:ln w="12192">
              <a:solidFill>
                <a:srgbClr val="E3E4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6"/>
            <p:cNvSpPr/>
            <p:nvPr/>
          </p:nvSpPr>
          <p:spPr>
            <a:xfrm>
              <a:off x="9506711" y="0"/>
              <a:ext cx="2685415" cy="1464945"/>
            </a:xfrm>
            <a:custGeom>
              <a:avLst/>
              <a:gdLst/>
              <a:ahLst/>
              <a:cxnLst/>
              <a:rect l="l" t="t" r="r" b="b"/>
              <a:pathLst>
                <a:path w="2685415" h="1464945">
                  <a:moveTo>
                    <a:pt x="2685288" y="0"/>
                  </a:moveTo>
                  <a:lnTo>
                    <a:pt x="0" y="0"/>
                  </a:lnTo>
                  <a:lnTo>
                    <a:pt x="0" y="1464564"/>
                  </a:lnTo>
                  <a:lnTo>
                    <a:pt x="2685288" y="1464564"/>
                  </a:lnTo>
                  <a:lnTo>
                    <a:pt x="2685288" y="0"/>
                  </a:lnTo>
                  <a:close/>
                </a:path>
              </a:pathLst>
            </a:custGeom>
            <a:solidFill>
              <a:srgbClr val="C631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7"/>
            <p:cNvSpPr/>
            <p:nvPr/>
          </p:nvSpPr>
          <p:spPr>
            <a:xfrm>
              <a:off x="9506711" y="0"/>
              <a:ext cx="2685415" cy="1464945"/>
            </a:xfrm>
            <a:custGeom>
              <a:avLst/>
              <a:gdLst/>
              <a:ahLst/>
              <a:cxnLst/>
              <a:rect l="l" t="t" r="r" b="b"/>
              <a:pathLst>
                <a:path w="2685415" h="1464945">
                  <a:moveTo>
                    <a:pt x="0" y="1464564"/>
                  </a:moveTo>
                  <a:lnTo>
                    <a:pt x="2685288" y="1464564"/>
                  </a:lnTo>
                  <a:lnTo>
                    <a:pt x="2685288" y="0"/>
                  </a:lnTo>
                  <a:lnTo>
                    <a:pt x="0" y="0"/>
                  </a:lnTo>
                  <a:lnTo>
                    <a:pt x="0" y="1464564"/>
                  </a:lnTo>
                  <a:close/>
                </a:path>
              </a:pathLst>
            </a:custGeom>
            <a:ln w="12192">
              <a:solidFill>
                <a:srgbClr val="C631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6084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Espaço Reservado para Conteúdo 2">
            <a:extLst>
              <a:ext uri="{FF2B5EF4-FFF2-40B4-BE49-F238E27FC236}">
                <a16:creationId xmlns="" xmlns:a16="http://schemas.microsoft.com/office/drawing/2014/main" id="{91629921-3B0A-FCD4-0B84-68F939E4FB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1714695"/>
              </p:ext>
            </p:extLst>
          </p:nvPr>
        </p:nvGraphicFramePr>
        <p:xfrm>
          <a:off x="825321" y="2054366"/>
          <a:ext cx="10515600" cy="3987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32296327-5075-4A6A-AEC4-3E44192EE929}"/>
              </a:ext>
            </a:extLst>
          </p:cNvPr>
          <p:cNvSpPr txBox="1"/>
          <p:nvPr/>
        </p:nvSpPr>
        <p:spPr>
          <a:xfrm>
            <a:off x="4260580" y="370976"/>
            <a:ext cx="6063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chemeClr val="accent5">
                    <a:lumMod val="50000"/>
                  </a:schemeClr>
                </a:solidFill>
              </a:rPr>
              <a:t>EXPANSÃO DA ENA</a:t>
            </a:r>
            <a:endParaRPr lang="pt-BR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EC12087F-63B5-4F9E-864E-6F3768AF4FBA}"/>
              </a:ext>
            </a:extLst>
          </p:cNvPr>
          <p:cNvSpPr txBox="1"/>
          <p:nvPr/>
        </p:nvSpPr>
        <p:spPr>
          <a:xfrm>
            <a:off x="1295277" y="1120338"/>
            <a:ext cx="93244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Adotar práticas administrativas modernas e dinâmicas que privilegiem o desenvolvimento e expansão integral da ENA.</a:t>
            </a:r>
          </a:p>
        </p:txBody>
      </p:sp>
      <p:grpSp>
        <p:nvGrpSpPr>
          <p:cNvPr id="15" name="object 2"/>
          <p:cNvGrpSpPr/>
          <p:nvPr/>
        </p:nvGrpSpPr>
        <p:grpSpPr>
          <a:xfrm>
            <a:off x="0" y="5782491"/>
            <a:ext cx="12192000" cy="1075509"/>
            <a:chOff x="-6095" y="0"/>
            <a:chExt cx="12204700" cy="1489075"/>
          </a:xfrm>
        </p:grpSpPr>
        <p:pic>
          <p:nvPicPr>
            <p:cNvPr id="16" name="object 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83308" y="0"/>
              <a:ext cx="7620000" cy="1476755"/>
            </a:xfrm>
            <a:prstGeom prst="rect">
              <a:avLst/>
            </a:prstGeom>
          </p:spPr>
        </p:pic>
        <p:sp>
          <p:nvSpPr>
            <p:cNvPr id="17" name="object 4"/>
            <p:cNvSpPr/>
            <p:nvPr/>
          </p:nvSpPr>
          <p:spPr>
            <a:xfrm>
              <a:off x="0" y="0"/>
              <a:ext cx="2083435" cy="1477010"/>
            </a:xfrm>
            <a:custGeom>
              <a:avLst/>
              <a:gdLst/>
              <a:ahLst/>
              <a:cxnLst/>
              <a:rect l="l" t="t" r="r" b="b"/>
              <a:pathLst>
                <a:path w="2083435" h="1477010">
                  <a:moveTo>
                    <a:pt x="2083308" y="0"/>
                  </a:moveTo>
                  <a:lnTo>
                    <a:pt x="0" y="0"/>
                  </a:lnTo>
                  <a:lnTo>
                    <a:pt x="0" y="1476755"/>
                  </a:lnTo>
                  <a:lnTo>
                    <a:pt x="2083308" y="1476755"/>
                  </a:lnTo>
                  <a:lnTo>
                    <a:pt x="2083308" y="0"/>
                  </a:lnTo>
                  <a:close/>
                </a:path>
              </a:pathLst>
            </a:custGeom>
            <a:solidFill>
              <a:srgbClr val="E3E4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5"/>
            <p:cNvSpPr/>
            <p:nvPr/>
          </p:nvSpPr>
          <p:spPr>
            <a:xfrm>
              <a:off x="0" y="0"/>
              <a:ext cx="2083435" cy="1477010"/>
            </a:xfrm>
            <a:custGeom>
              <a:avLst/>
              <a:gdLst/>
              <a:ahLst/>
              <a:cxnLst/>
              <a:rect l="l" t="t" r="r" b="b"/>
              <a:pathLst>
                <a:path w="2083435" h="1477010">
                  <a:moveTo>
                    <a:pt x="0" y="1476755"/>
                  </a:moveTo>
                  <a:lnTo>
                    <a:pt x="2083308" y="1476755"/>
                  </a:lnTo>
                  <a:lnTo>
                    <a:pt x="2083308" y="0"/>
                  </a:lnTo>
                  <a:lnTo>
                    <a:pt x="0" y="0"/>
                  </a:lnTo>
                  <a:lnTo>
                    <a:pt x="0" y="1476755"/>
                  </a:lnTo>
                  <a:close/>
                </a:path>
              </a:pathLst>
            </a:custGeom>
            <a:ln w="12192">
              <a:solidFill>
                <a:srgbClr val="E3E4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6"/>
            <p:cNvSpPr/>
            <p:nvPr/>
          </p:nvSpPr>
          <p:spPr>
            <a:xfrm>
              <a:off x="9506711" y="0"/>
              <a:ext cx="2685415" cy="1464945"/>
            </a:xfrm>
            <a:custGeom>
              <a:avLst/>
              <a:gdLst/>
              <a:ahLst/>
              <a:cxnLst/>
              <a:rect l="l" t="t" r="r" b="b"/>
              <a:pathLst>
                <a:path w="2685415" h="1464945">
                  <a:moveTo>
                    <a:pt x="2685288" y="0"/>
                  </a:moveTo>
                  <a:lnTo>
                    <a:pt x="0" y="0"/>
                  </a:lnTo>
                  <a:lnTo>
                    <a:pt x="0" y="1464564"/>
                  </a:lnTo>
                  <a:lnTo>
                    <a:pt x="2685288" y="1464564"/>
                  </a:lnTo>
                  <a:lnTo>
                    <a:pt x="2685288" y="0"/>
                  </a:lnTo>
                  <a:close/>
                </a:path>
              </a:pathLst>
            </a:custGeom>
            <a:solidFill>
              <a:srgbClr val="C631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7"/>
            <p:cNvSpPr/>
            <p:nvPr/>
          </p:nvSpPr>
          <p:spPr>
            <a:xfrm>
              <a:off x="9506711" y="0"/>
              <a:ext cx="2685415" cy="1464945"/>
            </a:xfrm>
            <a:custGeom>
              <a:avLst/>
              <a:gdLst/>
              <a:ahLst/>
              <a:cxnLst/>
              <a:rect l="l" t="t" r="r" b="b"/>
              <a:pathLst>
                <a:path w="2685415" h="1464945">
                  <a:moveTo>
                    <a:pt x="0" y="1464564"/>
                  </a:moveTo>
                  <a:lnTo>
                    <a:pt x="2685288" y="1464564"/>
                  </a:lnTo>
                  <a:lnTo>
                    <a:pt x="2685288" y="0"/>
                  </a:lnTo>
                  <a:lnTo>
                    <a:pt x="0" y="0"/>
                  </a:lnTo>
                  <a:lnTo>
                    <a:pt x="0" y="1464564"/>
                  </a:lnTo>
                  <a:close/>
                </a:path>
              </a:pathLst>
            </a:custGeom>
            <a:ln w="12192">
              <a:solidFill>
                <a:srgbClr val="C631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5305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1505</TotalTime>
  <Words>1414</Words>
  <Application>Microsoft Office PowerPoint</Application>
  <PresentationFormat>Widescreen</PresentationFormat>
  <Paragraphs>328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6" baseType="lpstr">
      <vt:lpstr>Algerian</vt:lpstr>
      <vt:lpstr>Angsana New</vt:lpstr>
      <vt:lpstr>Arial</vt:lpstr>
      <vt:lpstr>Calibri</vt:lpstr>
      <vt:lpstr>Calibri Light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OBJETIVOS ESTRATÉGICOS ENA – 2022 a 2026 a 2026RATÉGICOS ENA 2021 a 2026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CURSOS E CERTIFICADOS DA ENA EM 2024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Claudia</dc:creator>
  <cp:lastModifiedBy>Ana Paula Carneiro</cp:lastModifiedBy>
  <cp:revision>52</cp:revision>
  <dcterms:created xsi:type="dcterms:W3CDTF">2015-04-01T19:10:34Z</dcterms:created>
  <dcterms:modified xsi:type="dcterms:W3CDTF">2024-11-11T20:53:05Z</dcterms:modified>
</cp:coreProperties>
</file>